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4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42F545-A9CB-4629-AAB7-0AFF1A77A5C2}" v="1" dt="2025-03-25T01:09:36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1"/>
  </p:normalViewPr>
  <p:slideViewPr>
    <p:cSldViewPr snapToGrid="0">
      <p:cViewPr>
        <p:scale>
          <a:sx n="81" d="100"/>
          <a:sy n="81" d="100"/>
        </p:scale>
        <p:origin x="1192" y="-2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o Roitman" userId="49beef8d-cd46-40fd-ace6-a7ecaadc3535" providerId="ADAL" clId="{E442F545-A9CB-4629-AAB7-0AFF1A77A5C2}"/>
    <pc:docChg chg="undo custSel modSld">
      <pc:chgData name="Alberto Roitman" userId="49beef8d-cd46-40fd-ace6-a7ecaadc3535" providerId="ADAL" clId="{E442F545-A9CB-4629-AAB7-0AFF1A77A5C2}" dt="2025-03-29T21:13:52.782" v="1626" actId="13926"/>
      <pc:docMkLst>
        <pc:docMk/>
      </pc:docMkLst>
      <pc:sldChg chg="addSp modSp mod">
        <pc:chgData name="Alberto Roitman" userId="49beef8d-cd46-40fd-ace6-a7ecaadc3535" providerId="ADAL" clId="{E442F545-A9CB-4629-AAB7-0AFF1A77A5C2}" dt="2025-03-29T21:13:52.782" v="1626" actId="13926"/>
        <pc:sldMkLst>
          <pc:docMk/>
          <pc:sldMk cId="398775999" sldId="256"/>
        </pc:sldMkLst>
        <pc:spChg chg="add mod">
          <ac:chgData name="Alberto Roitman" userId="49beef8d-cd46-40fd-ace6-a7ecaadc3535" providerId="ADAL" clId="{E442F545-A9CB-4629-AAB7-0AFF1A77A5C2}" dt="2025-03-29T21:13:52.782" v="1626" actId="13926"/>
          <ac:spMkLst>
            <pc:docMk/>
            <pc:sldMk cId="398775999" sldId="256"/>
            <ac:spMk id="2" creationId="{302D7803-8B7B-114C-8DA2-68BC0049D7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131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63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32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05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79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24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63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060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75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408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968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15BF67-AA6D-7545-931C-4B03DF02787E}" type="datetimeFigureOut">
              <a:rPr lang="pt-BR" smtClean="0"/>
              <a:t>29/03/2025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6DC45-BDDF-0741-AB61-D200341FDA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47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25BAA680-EE98-7CC7-2428-B6A3A2043B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-1"/>
            <a:ext cx="7564362" cy="10691813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02D7803-8B7B-114C-8DA2-68BC0049D7FB}"/>
              </a:ext>
            </a:extLst>
          </p:cNvPr>
          <p:cNvSpPr txBox="1"/>
          <p:nvPr/>
        </p:nvSpPr>
        <p:spPr>
          <a:xfrm>
            <a:off x="560387" y="987964"/>
            <a:ext cx="6438900" cy="91409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De: AAPSA - Associação Brasileira dos Profissionais de Recursos Humanos – Estadual </a:t>
            </a:r>
            <a:r>
              <a:rPr lang="pt-BR" sz="1200" b="1" dirty="0">
                <a:solidFill>
                  <a:srgbClr val="ED482C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b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Para: </a:t>
            </a:r>
            <a:r>
              <a:rPr lang="pt-BR" sz="1200" b="1" dirty="0">
                <a:solidFill>
                  <a:srgbClr val="ED482C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Amiga(o) </a:t>
            </a:r>
            <a:r>
              <a:rPr lang="pt-BR" sz="1200" dirty="0">
                <a:solidFill>
                  <a:schemeClr val="bg1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É com grande alegria que lhe enviamos este convite para fazer parte de um projeto transformador para o mercado de Recursos Humanos no Brasil. A AAPSA, uma associação com 64 anos de história, está sendo relançada por um grupo seleto de profissionais de RH que compartilha um propósito comum: impulsionar mudanças significativas em nosso setor.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Em nosso grupo, já contamos com presidentes de empresas, diretores de RH, consultores e entusiastas da área, todos </a:t>
            </a:r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unidos pelo desejo de deixar um legado de transformação e progresso. 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Defendemos causas essenciais, como a ampliação da diversidade, o combate a ambientes tóxicos no mundo corporativo e o fortalecimento do papel estratégico de Recursos Humanos na sociedade.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Dentro dessa missão, gostaríamos de </a:t>
            </a:r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convidá-la(o) para assumir a posição de Conselheiro Consultivo da AAPSA na Estadual </a:t>
            </a:r>
            <a:r>
              <a:rPr lang="pt-BR" sz="1200" b="1" dirty="0">
                <a:solidFill>
                  <a:schemeClr val="bg1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. Esse papel será essencial para a expansão e o fortalecimento da nossa atuação na região. 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Conselheir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(a)o, você será convidada(o) a orientar o grupo de Executivos que compõem a Diretoria Nacional em temas relevantes e estratégicos para o futuro do trabalho, além de sugerir temas e discussões necessárias para que o mundo corporativo possa evoluir. Seu papel será fundamental para direcionar e aconselhar decisões estratégicas relevantes para nosso setor.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Esta atividade é voluntária, ou seja, sem remuneração, porém contribuirá para a ampliação do seu networking. Sabemos que já é amplo, mas certamente abrirá portas para novos contatos. Todas as atividades realizadas pela AAPSA, tais como cursos, eventos, encontros e feiras serão gratuitas a você. É uma maneira humilde de agradecer o tempo que passaremos juntos. Estima-se uma dedicação aproximada de 1h30 a cada três meses, ocasião em que faremos nossa reunião trimestral de alinhamento.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Para aceitar este convite, basta responder a esta carta pelo formato que entender ser mais prático.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Acreditamos que sua experiência e visão serão fundamentais para essa jornada. Estamos torcendo para que aceite este convite e para que possamos, juntos, </a:t>
            </a:r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caminhar rumo a um RH de excelência</a:t>
            </a:r>
            <a:r>
              <a:rPr lang="pt-BR" sz="1200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Estamos à disposição para conversar e alinhar os próximos passos.</a:t>
            </a: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       	     </a:t>
            </a:r>
            <a:r>
              <a:rPr lang="pt-BR" sz="1200" b="1" dirty="0">
                <a:solidFill>
                  <a:srgbClr val="ED482C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							         </a:t>
            </a:r>
            <a:r>
              <a:rPr lang="pt-BR" sz="1200" b="1" dirty="0" err="1">
                <a:solidFill>
                  <a:srgbClr val="ED482C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          Vice Presidente						      Presidente</a:t>
            </a:r>
            <a:b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AAPSA - Associação Brasileira dos Profissionais de Recursos Humanos</a:t>
            </a:r>
          </a:p>
          <a:p>
            <a:pPr algn="ctr"/>
            <a:r>
              <a:rPr lang="pt-BR" sz="1200" b="1" dirty="0">
                <a:solidFill>
                  <a:srgbClr val="ED48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Estadual </a:t>
            </a:r>
            <a:r>
              <a:rPr lang="pt-BR" sz="1200" b="1" dirty="0">
                <a:solidFill>
                  <a:srgbClr val="ED482C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987759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439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Bragatto</dc:creator>
  <cp:lastModifiedBy>Alberto Roitman</cp:lastModifiedBy>
  <cp:revision>2</cp:revision>
  <dcterms:created xsi:type="dcterms:W3CDTF">2025-03-17T21:26:47Z</dcterms:created>
  <dcterms:modified xsi:type="dcterms:W3CDTF">2025-03-29T21:13:54Z</dcterms:modified>
</cp:coreProperties>
</file>