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3" r:id="rId10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7"/>
  </p:normalViewPr>
  <p:slideViewPr>
    <p:cSldViewPr>
      <p:cViewPr varScale="1">
        <p:scale>
          <a:sx n="74" d="100"/>
          <a:sy n="74" d="100"/>
        </p:scale>
        <p:origin x="44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Roitman" userId="49beef8d-cd46-40fd-ace6-a7ecaadc3535" providerId="ADAL" clId="{9B64876B-584B-4D2B-9A38-BCACD4E4E2EA}"/>
    <pc:docChg chg="custSel modSld">
      <pc:chgData name="Alberto Roitman" userId="49beef8d-cd46-40fd-ace6-a7ecaadc3535" providerId="ADAL" clId="{9B64876B-584B-4D2B-9A38-BCACD4E4E2EA}" dt="2026-02-12T14:06:40.612" v="25" actId="20577"/>
      <pc:docMkLst>
        <pc:docMk/>
      </pc:docMkLst>
      <pc:sldChg chg="addSp delSp mod">
        <pc:chgData name="Alberto Roitman" userId="49beef8d-cd46-40fd-ace6-a7ecaadc3535" providerId="ADAL" clId="{9B64876B-584B-4D2B-9A38-BCACD4E4E2EA}" dt="2026-02-12T14:06:09.992" v="5" actId="478"/>
        <pc:sldMkLst>
          <pc:docMk/>
          <pc:sldMk cId="0" sldId="256"/>
        </pc:sldMkLst>
        <pc:spChg chg="del">
          <ac:chgData name="Alberto Roitman" userId="49beef8d-cd46-40fd-ace6-a7ecaadc3535" providerId="ADAL" clId="{9B64876B-584B-4D2B-9A38-BCACD4E4E2EA}" dt="2026-02-12T14:05:53.105" v="3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Alberto Roitman" userId="49beef8d-cd46-40fd-ace6-a7ecaadc3535" providerId="ADAL" clId="{9B64876B-584B-4D2B-9A38-BCACD4E4E2EA}" dt="2026-02-12T14:06:09.992" v="5" actId="478"/>
          <ac:spMkLst>
            <pc:docMk/>
            <pc:sldMk cId="0" sldId="256"/>
            <ac:spMk id="9" creationId="{00000000-0000-0000-0000-000000000000}"/>
          </ac:spMkLst>
        </pc:spChg>
        <pc:spChg chg="add del">
          <ac:chgData name="Alberto Roitman" userId="49beef8d-cd46-40fd-ace6-a7ecaadc3535" providerId="ADAL" clId="{9B64876B-584B-4D2B-9A38-BCACD4E4E2EA}" dt="2026-02-12T14:05:42.181" v="1" actId="478"/>
          <ac:spMkLst>
            <pc:docMk/>
            <pc:sldMk cId="0" sldId="256"/>
            <ac:spMk id="19" creationId="{A58BFDF4-CDFD-9AA9-0059-8280FBC1CD8C}"/>
          </ac:spMkLst>
        </pc:spChg>
        <pc:picChg chg="del">
          <ac:chgData name="Alberto Roitman" userId="49beef8d-cd46-40fd-ace6-a7ecaadc3535" providerId="ADAL" clId="{9B64876B-584B-4D2B-9A38-BCACD4E4E2EA}" dt="2026-02-12T14:06:05.627" v="4" actId="478"/>
          <ac:picMkLst>
            <pc:docMk/>
            <pc:sldMk cId="0" sldId="256"/>
            <ac:picMk id="8" creationId="{00000000-0000-0000-0000-000000000000}"/>
          </ac:picMkLst>
        </pc:picChg>
        <pc:picChg chg="del">
          <ac:chgData name="Alberto Roitman" userId="49beef8d-cd46-40fd-ace6-a7ecaadc3535" providerId="ADAL" clId="{9B64876B-584B-4D2B-9A38-BCACD4E4E2EA}" dt="2026-02-12T14:05:48.924" v="2" actId="478"/>
          <ac:picMkLst>
            <pc:docMk/>
            <pc:sldMk cId="0" sldId="256"/>
            <ac:picMk id="10" creationId="{00000000-0000-0000-0000-000000000000}"/>
          </ac:picMkLst>
        </pc:picChg>
        <pc:picChg chg="del">
          <ac:chgData name="Alberto Roitman" userId="49beef8d-cd46-40fd-ace6-a7ecaadc3535" providerId="ADAL" clId="{9B64876B-584B-4D2B-9A38-BCACD4E4E2EA}" dt="2026-02-12T14:05:48.924" v="2" actId="478"/>
          <ac:picMkLst>
            <pc:docMk/>
            <pc:sldMk cId="0" sldId="256"/>
            <ac:picMk id="11" creationId="{00000000-0000-0000-0000-000000000000}"/>
          </ac:picMkLst>
        </pc:picChg>
      </pc:sldChg>
      <pc:sldChg chg="modSp mod">
        <pc:chgData name="Alberto Roitman" userId="49beef8d-cd46-40fd-ace6-a7ecaadc3535" providerId="ADAL" clId="{9B64876B-584B-4D2B-9A38-BCACD4E4E2EA}" dt="2026-02-12T14:06:40.612" v="25" actId="20577"/>
        <pc:sldMkLst>
          <pc:docMk/>
          <pc:sldMk cId="0" sldId="258"/>
        </pc:sldMkLst>
        <pc:spChg chg="mod">
          <ac:chgData name="Alberto Roitman" userId="49beef8d-cd46-40fd-ace6-a7ecaadc3535" providerId="ADAL" clId="{9B64876B-584B-4D2B-9A38-BCACD4E4E2EA}" dt="2026-02-12T14:06:15.510" v="7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lberto Roitman" userId="49beef8d-cd46-40fd-ace6-a7ecaadc3535" providerId="ADAL" clId="{9B64876B-584B-4D2B-9A38-BCACD4E4E2EA}" dt="2026-02-12T14:06:21.073" v="15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lberto Roitman" userId="49beef8d-cd46-40fd-ace6-a7ecaadc3535" providerId="ADAL" clId="{9B64876B-584B-4D2B-9A38-BCACD4E4E2EA}" dt="2026-02-12T14:06:40.612" v="25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lberto Roitman" userId="49beef8d-cd46-40fd-ace6-a7ecaadc3535" providerId="ADAL" clId="{9B64876B-584B-4D2B-9A38-BCACD4E4E2EA}" dt="2026-02-12T14:06:35.104" v="23" actId="20577"/>
          <ac:spMkLst>
            <pc:docMk/>
            <pc:sldMk cId="0" sldId="258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77000"/>
            <a:ext cx="7289800" cy="2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89800" cy="34544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2702"/>
            <a:ext cx="9791700" cy="6464300"/>
          </a:xfrm>
          <a:custGeom>
            <a:avLst/>
            <a:gdLst/>
            <a:ahLst/>
            <a:cxnLst/>
            <a:rect l="l" t="t" r="r" b="b"/>
            <a:pathLst>
              <a:path w="9791700" h="6464300">
                <a:moveTo>
                  <a:pt x="9690100" y="0"/>
                </a:moveTo>
                <a:lnTo>
                  <a:pt x="0" y="3149600"/>
                </a:lnTo>
                <a:lnTo>
                  <a:pt x="0" y="6464300"/>
                </a:lnTo>
                <a:lnTo>
                  <a:pt x="9791700" y="6464300"/>
                </a:lnTo>
                <a:lnTo>
                  <a:pt x="96901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628" y="1438487"/>
            <a:ext cx="1921510" cy="553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520170" cy="6480175"/>
            <a:chOff x="0" y="0"/>
            <a:chExt cx="11520170" cy="6480175"/>
          </a:xfrm>
        </p:grpSpPr>
        <p:sp>
          <p:nvSpPr>
            <p:cNvPr id="3" name="object 3"/>
            <p:cNvSpPr/>
            <p:nvPr/>
          </p:nvSpPr>
          <p:spPr>
            <a:xfrm>
              <a:off x="5651500" y="0"/>
              <a:ext cx="5868670" cy="6480175"/>
            </a:xfrm>
            <a:custGeom>
              <a:avLst/>
              <a:gdLst/>
              <a:ahLst/>
              <a:cxnLst/>
              <a:rect l="l" t="t" r="r" b="b"/>
              <a:pathLst>
                <a:path w="5868670" h="6480175">
                  <a:moveTo>
                    <a:pt x="5868504" y="0"/>
                  </a:moveTo>
                  <a:lnTo>
                    <a:pt x="0" y="0"/>
                  </a:lnTo>
                  <a:lnTo>
                    <a:pt x="0" y="6479997"/>
                  </a:lnTo>
                  <a:lnTo>
                    <a:pt x="5868504" y="6479997"/>
                  </a:lnTo>
                  <a:lnTo>
                    <a:pt x="5868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751595" cy="6479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2396" y="914395"/>
              <a:ext cx="8724899" cy="47590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7500" y="0"/>
              <a:ext cx="9932492" cy="64769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797565" y="706328"/>
            <a:ext cx="1609090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50" b="1" spc="-10" dirty="0">
                <a:solidFill>
                  <a:srgbClr val="FFFFFF"/>
                </a:solidFill>
                <a:latin typeface="Space Grotesk"/>
                <a:cs typeface="Space Grotesk"/>
              </a:rPr>
              <a:t>PROPOSTA</a:t>
            </a:r>
            <a:endParaRPr sz="1850" dirty="0">
              <a:latin typeface="Space Grotesk"/>
              <a:cs typeface="Space Grotesk"/>
            </a:endParaRPr>
          </a:p>
          <a:p>
            <a:pPr marL="12700">
              <a:lnSpc>
                <a:spcPts val="2010"/>
              </a:lnSpc>
            </a:pPr>
            <a:r>
              <a:rPr sz="1850" b="1" dirty="0">
                <a:solidFill>
                  <a:srgbClr val="FFFFFF"/>
                </a:solidFill>
                <a:latin typeface="Space Grotesk"/>
                <a:cs typeface="Space Grotesk"/>
              </a:rPr>
              <a:t>DE </a:t>
            </a:r>
            <a:r>
              <a:rPr sz="1850" b="1" spc="-25" dirty="0">
                <a:solidFill>
                  <a:srgbClr val="FFFFFF"/>
                </a:solidFill>
                <a:latin typeface="Space Grotesk"/>
                <a:cs typeface="Space Grotesk"/>
              </a:rPr>
              <a:t>PATROCÍNIO</a:t>
            </a:r>
            <a:endParaRPr sz="1850" dirty="0">
              <a:latin typeface="Space Grotesk"/>
              <a:cs typeface="Space Grotes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92300" y="4318077"/>
            <a:ext cx="2057400" cy="586105"/>
            <a:chOff x="1892300" y="4318077"/>
            <a:chExt cx="2057400" cy="58610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6988" y="4318077"/>
              <a:ext cx="131584" cy="1338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46967" y="4318206"/>
              <a:ext cx="403225" cy="444500"/>
            </a:xfrm>
            <a:custGeom>
              <a:avLst/>
              <a:gdLst/>
              <a:ahLst/>
              <a:cxnLst/>
              <a:rect l="l" t="t" r="r" b="b"/>
              <a:pathLst>
                <a:path w="403225" h="444500">
                  <a:moveTo>
                    <a:pt x="271292" y="0"/>
                  </a:moveTo>
                  <a:lnTo>
                    <a:pt x="32918" y="0"/>
                  </a:lnTo>
                  <a:lnTo>
                    <a:pt x="32918" y="97104"/>
                  </a:lnTo>
                  <a:lnTo>
                    <a:pt x="263372" y="97104"/>
                  </a:lnTo>
                  <a:lnTo>
                    <a:pt x="274992" y="98816"/>
                  </a:lnTo>
                  <a:lnTo>
                    <a:pt x="283383" y="103902"/>
                  </a:lnTo>
                  <a:lnTo>
                    <a:pt x="288470" y="112288"/>
                  </a:lnTo>
                  <a:lnTo>
                    <a:pt x="290182" y="123901"/>
                  </a:lnTo>
                  <a:lnTo>
                    <a:pt x="290182" y="173673"/>
                  </a:lnTo>
                  <a:lnTo>
                    <a:pt x="139344" y="173673"/>
                  </a:lnTo>
                  <a:lnTo>
                    <a:pt x="89276" y="178622"/>
                  </a:lnTo>
                  <a:lnTo>
                    <a:pt x="50271" y="193422"/>
                  </a:lnTo>
                  <a:lnTo>
                    <a:pt x="22367" y="217997"/>
                  </a:lnTo>
                  <a:lnTo>
                    <a:pt x="5597" y="252274"/>
                  </a:lnTo>
                  <a:lnTo>
                    <a:pt x="0" y="296177"/>
                  </a:lnTo>
                  <a:lnTo>
                    <a:pt x="0" y="312255"/>
                  </a:lnTo>
                  <a:lnTo>
                    <a:pt x="5597" y="359470"/>
                  </a:lnTo>
                  <a:lnTo>
                    <a:pt x="22367" y="396321"/>
                  </a:lnTo>
                  <a:lnTo>
                    <a:pt x="50271" y="422735"/>
                  </a:lnTo>
                  <a:lnTo>
                    <a:pt x="89276" y="438637"/>
                  </a:lnTo>
                  <a:lnTo>
                    <a:pt x="139344" y="443954"/>
                  </a:lnTo>
                  <a:lnTo>
                    <a:pt x="402615" y="443954"/>
                  </a:lnTo>
                  <a:lnTo>
                    <a:pt x="402615" y="346710"/>
                  </a:lnTo>
                  <a:lnTo>
                    <a:pt x="139344" y="346710"/>
                  </a:lnTo>
                  <a:lnTo>
                    <a:pt x="127726" y="345550"/>
                  </a:lnTo>
                  <a:lnTo>
                    <a:pt x="119340" y="342022"/>
                  </a:lnTo>
                  <a:lnTo>
                    <a:pt x="114257" y="336053"/>
                  </a:lnTo>
                  <a:lnTo>
                    <a:pt x="112547" y="327571"/>
                  </a:lnTo>
                  <a:lnTo>
                    <a:pt x="112547" y="280099"/>
                  </a:lnTo>
                  <a:lnTo>
                    <a:pt x="114257" y="268599"/>
                  </a:lnTo>
                  <a:lnTo>
                    <a:pt x="119340" y="260476"/>
                  </a:lnTo>
                  <a:lnTo>
                    <a:pt x="127726" y="255654"/>
                  </a:lnTo>
                  <a:lnTo>
                    <a:pt x="139344" y="254064"/>
                  </a:lnTo>
                  <a:lnTo>
                    <a:pt x="402615" y="254064"/>
                  </a:lnTo>
                  <a:lnTo>
                    <a:pt x="402615" y="135687"/>
                  </a:lnTo>
                  <a:lnTo>
                    <a:pt x="395265" y="82438"/>
                  </a:lnTo>
                  <a:lnTo>
                    <a:pt x="374711" y="42340"/>
                  </a:lnTo>
                  <a:lnTo>
                    <a:pt x="340859" y="15442"/>
                  </a:lnTo>
                  <a:lnTo>
                    <a:pt x="293611" y="1791"/>
                  </a:lnTo>
                  <a:lnTo>
                    <a:pt x="278963" y="370"/>
                  </a:lnTo>
                  <a:lnTo>
                    <a:pt x="271292" y="0"/>
                  </a:lnTo>
                  <a:close/>
                </a:path>
                <a:path w="403225" h="444500">
                  <a:moveTo>
                    <a:pt x="402615" y="254064"/>
                  </a:moveTo>
                  <a:lnTo>
                    <a:pt x="290182" y="254064"/>
                  </a:lnTo>
                  <a:lnTo>
                    <a:pt x="290182" y="346710"/>
                  </a:lnTo>
                  <a:lnTo>
                    <a:pt x="402615" y="346710"/>
                  </a:lnTo>
                  <a:lnTo>
                    <a:pt x="402615" y="254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977" y="4572269"/>
              <a:ext cx="177634" cy="926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92300" y="4318088"/>
              <a:ext cx="1630680" cy="586105"/>
            </a:xfrm>
            <a:custGeom>
              <a:avLst/>
              <a:gdLst/>
              <a:ahLst/>
              <a:cxnLst/>
              <a:rect l="l" t="t" r="r" b="b"/>
              <a:pathLst>
                <a:path w="1630679" h="586104">
                  <a:moveTo>
                    <a:pt x="724306" y="124028"/>
                  </a:moveTo>
                  <a:lnTo>
                    <a:pt x="722591" y="112407"/>
                  </a:lnTo>
                  <a:lnTo>
                    <a:pt x="717511" y="104025"/>
                  </a:lnTo>
                  <a:lnTo>
                    <a:pt x="709117" y="98945"/>
                  </a:lnTo>
                  <a:lnTo>
                    <a:pt x="697509" y="97231"/>
                  </a:lnTo>
                  <a:lnTo>
                    <a:pt x="467055" y="97231"/>
                  </a:lnTo>
                  <a:lnTo>
                    <a:pt x="467055" y="2057"/>
                  </a:lnTo>
                  <a:lnTo>
                    <a:pt x="467055" y="127"/>
                  </a:lnTo>
                  <a:lnTo>
                    <a:pt x="294462" y="127"/>
                  </a:lnTo>
                  <a:lnTo>
                    <a:pt x="294462" y="2019"/>
                  </a:lnTo>
                  <a:lnTo>
                    <a:pt x="286397" y="1092"/>
                  </a:lnTo>
                  <a:lnTo>
                    <a:pt x="278968" y="495"/>
                  </a:lnTo>
                  <a:lnTo>
                    <a:pt x="271297" y="127"/>
                  </a:lnTo>
                  <a:lnTo>
                    <a:pt x="32918" y="127"/>
                  </a:lnTo>
                  <a:lnTo>
                    <a:pt x="32918" y="97231"/>
                  </a:lnTo>
                  <a:lnTo>
                    <a:pt x="263385" y="97231"/>
                  </a:lnTo>
                  <a:lnTo>
                    <a:pt x="274993" y="98945"/>
                  </a:lnTo>
                  <a:lnTo>
                    <a:pt x="283387" y="104025"/>
                  </a:lnTo>
                  <a:lnTo>
                    <a:pt x="288467" y="112407"/>
                  </a:lnTo>
                  <a:lnTo>
                    <a:pt x="290182" y="124028"/>
                  </a:lnTo>
                  <a:lnTo>
                    <a:pt x="290182" y="173799"/>
                  </a:lnTo>
                  <a:lnTo>
                    <a:pt x="290182" y="254190"/>
                  </a:lnTo>
                  <a:lnTo>
                    <a:pt x="290182" y="346837"/>
                  </a:lnTo>
                  <a:lnTo>
                    <a:pt x="139344" y="346837"/>
                  </a:lnTo>
                  <a:lnTo>
                    <a:pt x="127723" y="345668"/>
                  </a:lnTo>
                  <a:lnTo>
                    <a:pt x="119341" y="342150"/>
                  </a:lnTo>
                  <a:lnTo>
                    <a:pt x="114249" y="336181"/>
                  </a:lnTo>
                  <a:lnTo>
                    <a:pt x="112547" y="327698"/>
                  </a:lnTo>
                  <a:lnTo>
                    <a:pt x="112547" y="280225"/>
                  </a:lnTo>
                  <a:lnTo>
                    <a:pt x="114249" y="268719"/>
                  </a:lnTo>
                  <a:lnTo>
                    <a:pt x="119341" y="260604"/>
                  </a:lnTo>
                  <a:lnTo>
                    <a:pt x="127723" y="255778"/>
                  </a:lnTo>
                  <a:lnTo>
                    <a:pt x="139344" y="254190"/>
                  </a:lnTo>
                  <a:lnTo>
                    <a:pt x="290182" y="254190"/>
                  </a:lnTo>
                  <a:lnTo>
                    <a:pt x="290182" y="173799"/>
                  </a:lnTo>
                  <a:lnTo>
                    <a:pt x="139344" y="173799"/>
                  </a:lnTo>
                  <a:lnTo>
                    <a:pt x="107315" y="175666"/>
                  </a:lnTo>
                  <a:lnTo>
                    <a:pt x="55791" y="190588"/>
                  </a:lnTo>
                  <a:lnTo>
                    <a:pt x="20434" y="220891"/>
                  </a:lnTo>
                  <a:lnTo>
                    <a:pt x="2273" y="267258"/>
                  </a:lnTo>
                  <a:lnTo>
                    <a:pt x="0" y="296303"/>
                  </a:lnTo>
                  <a:lnTo>
                    <a:pt x="0" y="312381"/>
                  </a:lnTo>
                  <a:lnTo>
                    <a:pt x="9093" y="370636"/>
                  </a:lnTo>
                  <a:lnTo>
                    <a:pt x="36271" y="412076"/>
                  </a:lnTo>
                  <a:lnTo>
                    <a:pt x="79463" y="436041"/>
                  </a:lnTo>
                  <a:lnTo>
                    <a:pt x="139344" y="444080"/>
                  </a:lnTo>
                  <a:lnTo>
                    <a:pt x="573481" y="444080"/>
                  </a:lnTo>
                  <a:lnTo>
                    <a:pt x="523405" y="438759"/>
                  </a:lnTo>
                  <a:lnTo>
                    <a:pt x="484403" y="422859"/>
                  </a:lnTo>
                  <a:lnTo>
                    <a:pt x="456488" y="396443"/>
                  </a:lnTo>
                  <a:lnTo>
                    <a:pt x="439712" y="359600"/>
                  </a:lnTo>
                  <a:lnTo>
                    <a:pt x="438200" y="346837"/>
                  </a:lnTo>
                  <a:lnTo>
                    <a:pt x="434124" y="312381"/>
                  </a:lnTo>
                  <a:lnTo>
                    <a:pt x="434124" y="296303"/>
                  </a:lnTo>
                  <a:lnTo>
                    <a:pt x="439483" y="254190"/>
                  </a:lnTo>
                  <a:lnTo>
                    <a:pt x="456488" y="218122"/>
                  </a:lnTo>
                  <a:lnTo>
                    <a:pt x="523405" y="178752"/>
                  </a:lnTo>
                  <a:lnTo>
                    <a:pt x="573481" y="173799"/>
                  </a:lnTo>
                  <a:lnTo>
                    <a:pt x="724306" y="173799"/>
                  </a:lnTo>
                  <a:lnTo>
                    <a:pt x="724306" y="124028"/>
                  </a:lnTo>
                  <a:close/>
                </a:path>
                <a:path w="1630679" h="586104">
                  <a:moveTo>
                    <a:pt x="1228217" y="226822"/>
                  </a:moveTo>
                  <a:lnTo>
                    <a:pt x="1226121" y="184950"/>
                  </a:lnTo>
                  <a:lnTo>
                    <a:pt x="1218831" y="139471"/>
                  </a:lnTo>
                  <a:lnTo>
                    <a:pt x="1204887" y="94526"/>
                  </a:lnTo>
                  <a:lnTo>
                    <a:pt x="1182801" y="54241"/>
                  </a:lnTo>
                  <a:lnTo>
                    <a:pt x="1151089" y="22745"/>
                  </a:lnTo>
                  <a:lnTo>
                    <a:pt x="1098740" y="2438"/>
                  </a:lnTo>
                  <a:lnTo>
                    <a:pt x="1077366" y="952"/>
                  </a:lnTo>
                  <a:lnTo>
                    <a:pt x="901280" y="952"/>
                  </a:lnTo>
                  <a:lnTo>
                    <a:pt x="900684" y="165"/>
                  </a:lnTo>
                  <a:lnTo>
                    <a:pt x="716915" y="165"/>
                  </a:lnTo>
                  <a:lnTo>
                    <a:pt x="721995" y="495"/>
                  </a:lnTo>
                  <a:lnTo>
                    <a:pt x="729424" y="1092"/>
                  </a:lnTo>
                  <a:lnTo>
                    <a:pt x="782802" y="15036"/>
                  </a:lnTo>
                  <a:lnTo>
                    <a:pt x="816279" y="40716"/>
                  </a:lnTo>
                  <a:lnTo>
                    <a:pt x="822236" y="48437"/>
                  </a:lnTo>
                  <a:lnTo>
                    <a:pt x="956017" y="222046"/>
                  </a:lnTo>
                  <a:lnTo>
                    <a:pt x="1071664" y="222046"/>
                  </a:lnTo>
                  <a:lnTo>
                    <a:pt x="1061872" y="209346"/>
                  </a:lnTo>
                  <a:lnTo>
                    <a:pt x="1045845" y="188556"/>
                  </a:lnTo>
                  <a:lnTo>
                    <a:pt x="1045845" y="209346"/>
                  </a:lnTo>
                  <a:lnTo>
                    <a:pt x="962266" y="209346"/>
                  </a:lnTo>
                  <a:lnTo>
                    <a:pt x="832662" y="41186"/>
                  </a:lnTo>
                  <a:lnTo>
                    <a:pt x="830580" y="38188"/>
                  </a:lnTo>
                  <a:lnTo>
                    <a:pt x="828319" y="35267"/>
                  </a:lnTo>
                  <a:lnTo>
                    <a:pt x="804024" y="12750"/>
                  </a:lnTo>
                  <a:lnTo>
                    <a:pt x="894346" y="12750"/>
                  </a:lnTo>
                  <a:lnTo>
                    <a:pt x="1045845" y="209346"/>
                  </a:lnTo>
                  <a:lnTo>
                    <a:pt x="1045845" y="188556"/>
                  </a:lnTo>
                  <a:lnTo>
                    <a:pt x="955382" y="71170"/>
                  </a:lnTo>
                  <a:lnTo>
                    <a:pt x="956017" y="71970"/>
                  </a:lnTo>
                  <a:lnTo>
                    <a:pt x="976223" y="98196"/>
                  </a:lnTo>
                  <a:lnTo>
                    <a:pt x="1074547" y="98196"/>
                  </a:lnTo>
                  <a:lnTo>
                    <a:pt x="1080668" y="100203"/>
                  </a:lnTo>
                  <a:lnTo>
                    <a:pt x="1111567" y="158115"/>
                  </a:lnTo>
                  <a:lnTo>
                    <a:pt x="1116596" y="224332"/>
                  </a:lnTo>
                  <a:lnTo>
                    <a:pt x="1115047" y="262839"/>
                  </a:lnTo>
                  <a:lnTo>
                    <a:pt x="1108278" y="302793"/>
                  </a:lnTo>
                  <a:lnTo>
                    <a:pt x="1093038" y="334137"/>
                  </a:lnTo>
                  <a:lnTo>
                    <a:pt x="1066114" y="346837"/>
                  </a:lnTo>
                  <a:lnTo>
                    <a:pt x="956017" y="346837"/>
                  </a:lnTo>
                  <a:lnTo>
                    <a:pt x="956017" y="283260"/>
                  </a:lnTo>
                  <a:lnTo>
                    <a:pt x="840371" y="283260"/>
                  </a:lnTo>
                  <a:lnTo>
                    <a:pt x="840371" y="585978"/>
                  </a:lnTo>
                  <a:lnTo>
                    <a:pt x="956017" y="585978"/>
                  </a:lnTo>
                  <a:lnTo>
                    <a:pt x="956017" y="445046"/>
                  </a:lnTo>
                  <a:lnTo>
                    <a:pt x="1077366" y="445046"/>
                  </a:lnTo>
                  <a:lnTo>
                    <a:pt x="1124775" y="437578"/>
                  </a:lnTo>
                  <a:lnTo>
                    <a:pt x="1161516" y="417195"/>
                  </a:lnTo>
                  <a:lnTo>
                    <a:pt x="1188808" y="386880"/>
                  </a:lnTo>
                  <a:lnTo>
                    <a:pt x="1207897" y="349681"/>
                  </a:lnTo>
                  <a:lnTo>
                    <a:pt x="1220012" y="308597"/>
                  </a:lnTo>
                  <a:lnTo>
                    <a:pt x="1226362" y="266636"/>
                  </a:lnTo>
                  <a:lnTo>
                    <a:pt x="1228217" y="226822"/>
                  </a:lnTo>
                  <a:close/>
                </a:path>
                <a:path w="1630679" h="586104">
                  <a:moveTo>
                    <a:pt x="1630146" y="304723"/>
                  </a:moveTo>
                  <a:lnTo>
                    <a:pt x="1625904" y="256921"/>
                  </a:lnTo>
                  <a:lnTo>
                    <a:pt x="1612366" y="220002"/>
                  </a:lnTo>
                  <a:lnTo>
                    <a:pt x="1552536" y="178206"/>
                  </a:lnTo>
                  <a:lnTo>
                    <a:pt x="1503819" y="173037"/>
                  </a:lnTo>
                  <a:lnTo>
                    <a:pt x="1412697" y="173037"/>
                  </a:lnTo>
                  <a:lnTo>
                    <a:pt x="1401089" y="171399"/>
                  </a:lnTo>
                  <a:lnTo>
                    <a:pt x="1392707" y="165658"/>
                  </a:lnTo>
                  <a:lnTo>
                    <a:pt x="1387614" y="154622"/>
                  </a:lnTo>
                  <a:lnTo>
                    <a:pt x="1385900" y="137045"/>
                  </a:lnTo>
                  <a:lnTo>
                    <a:pt x="1387614" y="119316"/>
                  </a:lnTo>
                  <a:lnTo>
                    <a:pt x="1392707" y="107188"/>
                  </a:lnTo>
                  <a:lnTo>
                    <a:pt x="1401089" y="100228"/>
                  </a:lnTo>
                  <a:lnTo>
                    <a:pt x="1412697" y="98005"/>
                  </a:lnTo>
                  <a:lnTo>
                    <a:pt x="1616367" y="98005"/>
                  </a:lnTo>
                  <a:lnTo>
                    <a:pt x="1616367" y="0"/>
                  </a:lnTo>
                  <a:lnTo>
                    <a:pt x="1395564" y="127"/>
                  </a:lnTo>
                  <a:lnTo>
                    <a:pt x="1328318" y="15748"/>
                  </a:lnTo>
                  <a:lnTo>
                    <a:pt x="1298016" y="43192"/>
                  </a:lnTo>
                  <a:lnTo>
                    <a:pt x="1280985" y="84353"/>
                  </a:lnTo>
                  <a:lnTo>
                    <a:pt x="1275651" y="139344"/>
                  </a:lnTo>
                  <a:lnTo>
                    <a:pt x="1279969" y="186690"/>
                  </a:lnTo>
                  <a:lnTo>
                    <a:pt x="1293660" y="223189"/>
                  </a:lnTo>
                  <a:lnTo>
                    <a:pt x="1317828" y="249047"/>
                  </a:lnTo>
                  <a:lnTo>
                    <a:pt x="1353566" y="264414"/>
                  </a:lnTo>
                  <a:lnTo>
                    <a:pt x="1401978" y="269506"/>
                  </a:lnTo>
                  <a:lnTo>
                    <a:pt x="1493100" y="269506"/>
                  </a:lnTo>
                  <a:lnTo>
                    <a:pt x="1504721" y="271386"/>
                  </a:lnTo>
                  <a:lnTo>
                    <a:pt x="1513103" y="277634"/>
                  </a:lnTo>
                  <a:lnTo>
                    <a:pt x="1518196" y="289204"/>
                  </a:lnTo>
                  <a:lnTo>
                    <a:pt x="1519897" y="307022"/>
                  </a:lnTo>
                  <a:lnTo>
                    <a:pt x="1518196" y="324751"/>
                  </a:lnTo>
                  <a:lnTo>
                    <a:pt x="1513103" y="336880"/>
                  </a:lnTo>
                  <a:lnTo>
                    <a:pt x="1504721" y="343839"/>
                  </a:lnTo>
                  <a:lnTo>
                    <a:pt x="1493100" y="346075"/>
                  </a:lnTo>
                  <a:lnTo>
                    <a:pt x="1275651" y="346075"/>
                  </a:lnTo>
                  <a:lnTo>
                    <a:pt x="1275651" y="444080"/>
                  </a:lnTo>
                  <a:lnTo>
                    <a:pt x="1502295" y="444080"/>
                  </a:lnTo>
                  <a:lnTo>
                    <a:pt x="1551749" y="438543"/>
                  </a:lnTo>
                  <a:lnTo>
                    <a:pt x="1587982" y="421919"/>
                  </a:lnTo>
                  <a:lnTo>
                    <a:pt x="1612265" y="394119"/>
                  </a:lnTo>
                  <a:lnTo>
                    <a:pt x="1625892" y="355079"/>
                  </a:lnTo>
                  <a:lnTo>
                    <a:pt x="1630146" y="304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19325" y="4970066"/>
            <a:ext cx="124269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ASSOCI</a:t>
            </a:r>
            <a:r>
              <a:rPr lang="pt-BR" sz="800" spc="-10" dirty="0">
                <a:solidFill>
                  <a:srgbClr val="FFFFFF"/>
                </a:solidFill>
                <a:latin typeface="Space Grotesk"/>
                <a:cs typeface="Space Grotesk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ÇÃO</a:t>
            </a:r>
            <a:r>
              <a:rPr sz="800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BRASILEIRA </a:t>
            </a:r>
            <a:r>
              <a:rPr sz="800" dirty="0">
                <a:solidFill>
                  <a:srgbClr val="FFFFFF"/>
                </a:solidFill>
                <a:latin typeface="Space Grotesk"/>
                <a:cs typeface="Space Grotesk"/>
              </a:rPr>
              <a:t>DOS</a:t>
            </a:r>
            <a:r>
              <a:rPr sz="800" spc="-15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PROFISSIONAIS </a:t>
            </a:r>
            <a:r>
              <a:rPr sz="800" dirty="0">
                <a:solidFill>
                  <a:srgbClr val="FFFFFF"/>
                </a:solidFill>
                <a:latin typeface="Space Grotesk"/>
                <a:cs typeface="Space Grotesk"/>
              </a:rPr>
              <a:t>DE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Space Grotesk"/>
                <a:cs typeface="Space Grotesk"/>
              </a:rPr>
              <a:t>RH</a:t>
            </a:r>
            <a:endParaRPr sz="800" dirty="0">
              <a:latin typeface="Space Grotesk"/>
              <a:cs typeface="Space Grotesk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6700" y="0"/>
            <a:ext cx="8713470" cy="6480175"/>
            <a:chOff x="2806700" y="0"/>
            <a:chExt cx="8713470" cy="6480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6700" y="0"/>
              <a:ext cx="8713305" cy="647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3764" y="6475242"/>
              <a:ext cx="995044" cy="5080"/>
            </a:xfrm>
            <a:custGeom>
              <a:avLst/>
              <a:gdLst/>
              <a:ahLst/>
              <a:cxnLst/>
              <a:rect l="l" t="t" r="r" b="b"/>
              <a:pathLst>
                <a:path w="995045" h="5079">
                  <a:moveTo>
                    <a:pt x="991400" y="0"/>
                  </a:moveTo>
                  <a:lnTo>
                    <a:pt x="0" y="0"/>
                  </a:lnTo>
                  <a:lnTo>
                    <a:pt x="3124" y="4749"/>
                  </a:lnTo>
                  <a:lnTo>
                    <a:pt x="994537" y="4749"/>
                  </a:lnTo>
                  <a:lnTo>
                    <a:pt x="9914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475242"/>
            <a:ext cx="413384" cy="5080"/>
          </a:xfrm>
          <a:custGeom>
            <a:avLst/>
            <a:gdLst/>
            <a:ahLst/>
            <a:cxnLst/>
            <a:rect l="l" t="t" r="r" b="b"/>
            <a:pathLst>
              <a:path w="413384" h="5079">
                <a:moveTo>
                  <a:pt x="409765" y="0"/>
                </a:moveTo>
                <a:lnTo>
                  <a:pt x="0" y="0"/>
                </a:lnTo>
                <a:lnTo>
                  <a:pt x="0" y="4749"/>
                </a:lnTo>
                <a:lnTo>
                  <a:pt x="412889" y="4749"/>
                </a:lnTo>
                <a:lnTo>
                  <a:pt x="409765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6062" y="6475242"/>
            <a:ext cx="995044" cy="5080"/>
          </a:xfrm>
          <a:custGeom>
            <a:avLst/>
            <a:gdLst/>
            <a:ahLst/>
            <a:cxnLst/>
            <a:rect l="l" t="t" r="r" b="b"/>
            <a:pathLst>
              <a:path w="995045" h="5079">
                <a:moveTo>
                  <a:pt x="991400" y="0"/>
                </a:moveTo>
                <a:lnTo>
                  <a:pt x="0" y="0"/>
                </a:lnTo>
                <a:lnTo>
                  <a:pt x="3124" y="4749"/>
                </a:lnTo>
                <a:lnTo>
                  <a:pt x="994537" y="4749"/>
                </a:lnTo>
                <a:lnTo>
                  <a:pt x="9914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4040" y="3180081"/>
            <a:ext cx="53803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649605" indent="-825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missão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AAPSA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é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fomentar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desenvolvimento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corporativo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Space Grotesk Medium"/>
                <a:cs typeface="Space Grotesk Medium"/>
              </a:rPr>
              <a:t>e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humano,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representando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seus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associados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na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defesa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de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políticas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Space Grotesk Medium"/>
                <a:cs typeface="Space Grotesk Medium"/>
              </a:rPr>
              <a:t>e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práticas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que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promovam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cidadania,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sustentabilidade,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educação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Space Grotesk Medium"/>
                <a:cs typeface="Space Grotesk Medium"/>
              </a:rPr>
              <a:t>e</a:t>
            </a:r>
            <a:endParaRPr sz="1200" dirty="0">
              <a:latin typeface="Space Grotesk Medium"/>
              <a:cs typeface="Space Grotesk Medium"/>
            </a:endParaRPr>
          </a:p>
          <a:p>
            <a:pPr marL="342265" marR="617220" indent="-8255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governança</a:t>
            </a:r>
            <a:r>
              <a:rPr sz="1200" spc="-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corporativa.</a:t>
            </a:r>
            <a:r>
              <a:rPr sz="1200" spc="-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</a:t>
            </a:r>
            <a:r>
              <a:rPr sz="1200" spc="34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para</a:t>
            </a:r>
            <a:r>
              <a:rPr sz="1200" spc="-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atender</a:t>
            </a:r>
            <a:r>
              <a:rPr sz="1200" spc="-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às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necessidades</a:t>
            </a:r>
            <a:r>
              <a:rPr sz="1200" spc="-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de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networking,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troca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de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experiências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atualização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profissional,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Space Grotesk Medium"/>
                <a:cs typeface="Space Grotesk Medium"/>
              </a:rPr>
              <a:t>a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AAPSA</a:t>
            </a:r>
            <a:r>
              <a:rPr sz="1200" spc="-4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oferecerá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uma</a:t>
            </a:r>
            <a:r>
              <a:rPr sz="1200" spc="-4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variedade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de</a:t>
            </a:r>
            <a:r>
              <a:rPr sz="1200" spc="-4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conteúdos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eventos,</a:t>
            </a:r>
            <a:endParaRPr sz="1200" dirty="0">
              <a:latin typeface="Space Grotesk Medium"/>
              <a:cs typeface="Space Grotesk Medium"/>
            </a:endParaRPr>
          </a:p>
          <a:p>
            <a:pPr marL="589280" marR="252095" indent="-8255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incluindo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artigos,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e-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books,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vídeos,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mentorias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cursos.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Além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disso,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organizará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eventos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que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proporcionarão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oportunidades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de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networking</a:t>
            </a:r>
            <a:r>
              <a:rPr sz="1200" spc="-6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aprendizado</a:t>
            </a:r>
            <a:r>
              <a:rPr sz="1200" spc="-6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contínuo.</a:t>
            </a:r>
            <a:endParaRPr sz="1200" dirty="0">
              <a:latin typeface="Space Grotesk Medium"/>
              <a:cs typeface="Space Grotesk Medium"/>
            </a:endParaRPr>
          </a:p>
          <a:p>
            <a:pPr marL="919480" marR="5080" indent="-8255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sede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da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AAPSA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está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localizada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na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Rua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Nicolas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Bouer,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399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Space Grotesk Medium"/>
                <a:cs typeface="Space Grotesk Medium"/>
              </a:rPr>
              <a:t>-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Perdizes,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em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São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Paulo,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Space Grotesk Medium"/>
                <a:cs typeface="Space Grotesk Medium"/>
              </a:rPr>
              <a:t>SP.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Para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mais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informações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ou</a:t>
            </a:r>
            <a:r>
              <a:rPr sz="1200" spc="-1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Space Grotesk Medium"/>
                <a:cs typeface="Space Grotesk Medium"/>
              </a:rPr>
              <a:t>para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associar-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se,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visite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site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oficial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www.aapsa.org.br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ou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entre</a:t>
            </a:r>
            <a:r>
              <a:rPr sz="1200" spc="-25" dirty="0">
                <a:solidFill>
                  <a:srgbClr val="FFFFFF"/>
                </a:solidFill>
                <a:latin typeface="Space Grotesk Medium"/>
                <a:cs typeface="Space Grotesk Medium"/>
              </a:rPr>
              <a:t> em</a:t>
            </a:r>
            <a:endParaRPr sz="1200" dirty="0">
              <a:latin typeface="Space Grotesk Medium"/>
              <a:cs typeface="Space Grotesk Medium"/>
            </a:endParaRPr>
          </a:p>
          <a:p>
            <a:pPr marL="108394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contato</a:t>
            </a:r>
            <a:r>
              <a:rPr sz="1200" spc="-35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pelo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e-</a:t>
            </a:r>
            <a:r>
              <a:rPr sz="1200" dirty="0">
                <a:solidFill>
                  <a:srgbClr val="FFFFFF"/>
                </a:solidFill>
                <a:latin typeface="Space Grotesk Medium"/>
                <a:cs typeface="Space Grotesk Medium"/>
              </a:rPr>
              <a:t>mail</a:t>
            </a:r>
            <a:r>
              <a:rPr sz="1200" spc="-30" dirty="0">
                <a:solidFill>
                  <a:srgbClr val="FFFFFF"/>
                </a:solidFill>
                <a:latin typeface="Space Grotesk Medium"/>
                <a:cs typeface="Space Grotesk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pace Grotesk Medium"/>
                <a:cs typeface="Space Grotesk Medium"/>
              </a:rPr>
              <a:t>aapsa@aapsa.com.br.</a:t>
            </a:r>
            <a:endParaRPr sz="1200" dirty="0">
              <a:latin typeface="Space Grotesk Medium"/>
              <a:cs typeface="Space Grotesk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601" y="733736"/>
            <a:ext cx="3151505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pace Grotesk Medium"/>
                <a:cs typeface="Space Grotesk Medium"/>
              </a:rPr>
              <a:t>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AAPSA</a:t>
            </a:r>
            <a:r>
              <a:rPr sz="1200" spc="3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é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uma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entidade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de</a:t>
            </a:r>
            <a:r>
              <a:rPr sz="1200" spc="50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referência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nacional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dedicada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ao </a:t>
            </a:r>
            <a:r>
              <a:rPr sz="1200" spc="-10" dirty="0">
                <a:latin typeface="Space Grotesk Medium"/>
                <a:cs typeface="Space Grotesk Medium"/>
              </a:rPr>
              <a:t>desenvolvimento</a:t>
            </a:r>
            <a:r>
              <a:rPr sz="1200" dirty="0">
                <a:latin typeface="Space Grotesk Medium"/>
                <a:cs typeface="Space Grotesk Medium"/>
              </a:rPr>
              <a:t> e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fortalecimento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da </a:t>
            </a:r>
            <a:r>
              <a:rPr sz="1200" dirty="0">
                <a:latin typeface="Space Grotesk Medium"/>
                <a:cs typeface="Space Grotesk Medium"/>
              </a:rPr>
              <a:t>área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Recursos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Humanos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Brasil. </a:t>
            </a:r>
            <a:r>
              <a:rPr sz="1200" dirty="0">
                <a:latin typeface="Space Grotesk Medium"/>
                <a:cs typeface="Space Grotesk Medium"/>
              </a:rPr>
              <a:t>Fundada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em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22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março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1960,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ao </a:t>
            </a:r>
            <a:r>
              <a:rPr sz="1200" dirty="0">
                <a:latin typeface="Space Grotesk Medium"/>
                <a:cs typeface="Space Grotesk Medium"/>
              </a:rPr>
              <a:t>longo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mais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seis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décadas,</a:t>
            </a:r>
            <a:r>
              <a:rPr sz="1200" spc="-10" dirty="0">
                <a:latin typeface="Space Grotesk Medium"/>
                <a:cs typeface="Space Grotesk Medium"/>
              </a:rPr>
              <a:t> evoluiu acompanhando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 err="1">
                <a:latin typeface="Space Grotesk Medium"/>
                <a:cs typeface="Space Grotesk Medium"/>
              </a:rPr>
              <a:t>transformações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do</a:t>
            </a:r>
            <a:r>
              <a:rPr lang="pt-BR"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mercado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as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demandas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emergentes</a:t>
            </a:r>
            <a:r>
              <a:rPr sz="1200" spc="-25" dirty="0">
                <a:latin typeface="Space Grotesk Medium"/>
                <a:cs typeface="Space Grotesk Medium"/>
              </a:rPr>
              <a:t> da </a:t>
            </a:r>
            <a:r>
              <a:rPr sz="1200" dirty="0">
                <a:latin typeface="Space Grotesk Medium"/>
                <a:cs typeface="Space Grotesk Medium"/>
              </a:rPr>
              <a:t>sociedade.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endParaRPr lang="pt-BR" sz="1200" spc="-35" dirty="0">
              <a:latin typeface="Space Grotesk Medium"/>
              <a:cs typeface="Space Grotesk Medium"/>
            </a:endParaRPr>
          </a:p>
          <a:p>
            <a:pPr marL="12700" marR="386080">
              <a:lnSpc>
                <a:spcPct val="100000"/>
              </a:lnSpc>
              <a:spcBef>
                <a:spcPts val="100"/>
              </a:spcBef>
            </a:pPr>
            <a:endParaRPr lang="pt-BR" sz="1200" spc="-35" dirty="0">
              <a:latin typeface="Space Grotesk Medium"/>
              <a:cs typeface="Space Grotesk Medium"/>
            </a:endParaRPr>
          </a:p>
          <a:p>
            <a:pPr marL="12700" marR="386080">
              <a:lnSpc>
                <a:spcPct val="100000"/>
              </a:lnSpc>
              <a:spcBef>
                <a:spcPts val="100"/>
              </a:spcBef>
            </a:pPr>
            <a:r>
              <a:rPr lang="pt-BR" sz="1200" spc="-35" dirty="0">
                <a:latin typeface="Space Grotesk Medium"/>
                <a:cs typeface="Space Grotesk Medium"/>
              </a:rPr>
              <a:t>A</a:t>
            </a:r>
            <a:r>
              <a:rPr sz="1200" dirty="0">
                <a:latin typeface="Space Grotesk Medium"/>
                <a:cs typeface="Space Grotesk Medium"/>
              </a:rPr>
              <a:t>gora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passa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por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uma </a:t>
            </a:r>
            <a:r>
              <a:rPr sz="1200" dirty="0">
                <a:latin typeface="Space Grotesk Medium"/>
                <a:cs typeface="Space Grotesk Medium"/>
              </a:rPr>
              <a:t>completa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reinvenção.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Uma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nova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diretoria, </a:t>
            </a:r>
            <a:r>
              <a:rPr sz="1200" dirty="0">
                <a:latin typeface="Space Grotesk Medium"/>
                <a:cs typeface="Space Grotesk Medium"/>
              </a:rPr>
              <a:t>novas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ideias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 err="1">
                <a:latin typeface="Space Grotesk Medium"/>
                <a:cs typeface="Space Grotesk Medium"/>
              </a:rPr>
              <a:t>ambições</a:t>
            </a:r>
            <a:r>
              <a:rPr sz="1200" spc="-10" dirty="0">
                <a:latin typeface="Space Grotesk Medium"/>
                <a:cs typeface="Space Grotesk Medium"/>
              </a:rPr>
              <a:t>.</a:t>
            </a:r>
            <a:endParaRPr sz="1200" dirty="0">
              <a:latin typeface="Space Grotesk Medium"/>
              <a:cs typeface="Space Grotesk Medium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5715000" cy="31271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77000"/>
            <a:ext cx="7289800" cy="2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94923" y="-1"/>
            <a:ext cx="4060825" cy="3581400"/>
            <a:chOff x="5794923" y="-1"/>
            <a:chExt cx="4060825" cy="3581400"/>
          </a:xfrm>
        </p:grpSpPr>
        <p:sp>
          <p:nvSpPr>
            <p:cNvPr id="4" name="object 4"/>
            <p:cNvSpPr/>
            <p:nvPr/>
          </p:nvSpPr>
          <p:spPr>
            <a:xfrm>
              <a:off x="5794923" y="-1"/>
              <a:ext cx="3348990" cy="3581400"/>
            </a:xfrm>
            <a:custGeom>
              <a:avLst/>
              <a:gdLst/>
              <a:ahLst/>
              <a:cxnLst/>
              <a:rect l="l" t="t" r="r" b="b"/>
              <a:pathLst>
                <a:path w="3348990" h="3581400">
                  <a:moveTo>
                    <a:pt x="991400" y="0"/>
                  </a:moveTo>
                  <a:lnTo>
                    <a:pt x="0" y="0"/>
                  </a:lnTo>
                  <a:lnTo>
                    <a:pt x="2357564" y="3581400"/>
                  </a:lnTo>
                  <a:lnTo>
                    <a:pt x="3348977" y="3581400"/>
                  </a:lnTo>
                  <a:lnTo>
                    <a:pt x="9914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4300" y="1239344"/>
              <a:ext cx="2120900" cy="212089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-1"/>
            <a:ext cx="6489700" cy="3581400"/>
            <a:chOff x="0" y="-1"/>
            <a:chExt cx="6489700" cy="35814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5956300" cy="3581400"/>
            </a:xfrm>
            <a:custGeom>
              <a:avLst/>
              <a:gdLst/>
              <a:ahLst/>
              <a:cxnLst/>
              <a:rect l="l" t="t" r="r" b="b"/>
              <a:pathLst>
                <a:path w="5956300" h="3581400">
                  <a:moveTo>
                    <a:pt x="2768498" y="3581400"/>
                  </a:moveTo>
                  <a:lnTo>
                    <a:pt x="410921" y="0"/>
                  </a:lnTo>
                  <a:lnTo>
                    <a:pt x="0" y="0"/>
                  </a:lnTo>
                  <a:lnTo>
                    <a:pt x="0" y="881811"/>
                  </a:lnTo>
                  <a:lnTo>
                    <a:pt x="1777085" y="3581400"/>
                  </a:lnTo>
                  <a:lnTo>
                    <a:pt x="2768498" y="3581400"/>
                  </a:lnTo>
                  <a:close/>
                </a:path>
                <a:path w="5956300" h="3581400">
                  <a:moveTo>
                    <a:pt x="5956198" y="3581400"/>
                  </a:moveTo>
                  <a:lnTo>
                    <a:pt x="3598621" y="0"/>
                  </a:lnTo>
                  <a:lnTo>
                    <a:pt x="2607221" y="0"/>
                  </a:lnTo>
                  <a:lnTo>
                    <a:pt x="4964785" y="3581400"/>
                  </a:lnTo>
                  <a:lnTo>
                    <a:pt x="5956198" y="358140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9300" y="1422397"/>
              <a:ext cx="1930400" cy="1930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0" y="1435097"/>
              <a:ext cx="2146300" cy="21463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54100" y="2435160"/>
            <a:ext cx="1207122" cy="10214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50" b="1" dirty="0">
                <a:latin typeface="Space Grotesk" pitchFamily="2" charset="77"/>
                <a:cs typeface="Arial"/>
              </a:rPr>
              <a:t>1</a:t>
            </a:r>
            <a:r>
              <a:rPr lang="pt-BR" sz="6550" b="1" dirty="0">
                <a:latin typeface="Space Grotesk" pitchFamily="2" charset="77"/>
                <a:cs typeface="Arial"/>
              </a:rPr>
              <a:t>6</a:t>
            </a:r>
            <a:endParaRPr sz="6550" b="1" dirty="0">
              <a:latin typeface="Space Grotesk" pitchFamily="2" charset="77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4099" y="3325807"/>
            <a:ext cx="1593215" cy="318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b="1" spc="-10" dirty="0">
                <a:latin typeface="Space Grotesk" pitchFamily="2" charset="77"/>
                <a:cs typeface="Arial"/>
              </a:rPr>
              <a:t>ESTADUAIS</a:t>
            </a:r>
            <a:endParaRPr sz="1900" b="1" dirty="0">
              <a:latin typeface="Space Grotesk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828" y="2435160"/>
            <a:ext cx="1618022" cy="10214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50" b="1" dirty="0">
                <a:latin typeface="Space Grotesk" pitchFamily="2" charset="77"/>
                <a:cs typeface="Arial"/>
              </a:rPr>
              <a:t>1</a:t>
            </a:r>
            <a:r>
              <a:rPr lang="pt-BR" sz="6550" b="1" dirty="0">
                <a:latin typeface="Space Grotesk" pitchFamily="2" charset="77"/>
                <a:cs typeface="Arial"/>
              </a:rPr>
              <a:t>3</a:t>
            </a:r>
            <a:endParaRPr sz="6550" b="1" dirty="0">
              <a:latin typeface="Space Grotesk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3828" y="3274654"/>
            <a:ext cx="1947208" cy="3708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50" b="1" spc="-20" dirty="0">
                <a:latin typeface="Space Grotesk" pitchFamily="2" charset="77"/>
                <a:cs typeface="Arial"/>
              </a:rPr>
              <a:t>REGIONAIS</a:t>
            </a:r>
            <a:endParaRPr sz="2250" b="1" dirty="0">
              <a:latin typeface="Space Grotesk" pitchFamily="2" charset="77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0842" y="2435160"/>
            <a:ext cx="2482007" cy="10214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6550" b="1" dirty="0">
                <a:latin typeface="Space Grotesk" pitchFamily="2" charset="77"/>
                <a:cs typeface="Arial"/>
              </a:rPr>
              <a:t>1.000</a:t>
            </a:r>
            <a:endParaRPr sz="6550" b="1" dirty="0">
              <a:latin typeface="Space Grotesk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843" y="3274654"/>
            <a:ext cx="2564397" cy="3708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50" b="1" spc="-10" dirty="0">
                <a:latin typeface="Space Grotesk" pitchFamily="2" charset="77"/>
                <a:cs typeface="Arial"/>
              </a:rPr>
              <a:t>PROFISSIONAIS</a:t>
            </a:r>
            <a:endParaRPr sz="2250" b="1" dirty="0">
              <a:latin typeface="Space Grotesk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4938" y="3936015"/>
            <a:ext cx="269303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pace Grotesk Medium"/>
                <a:cs typeface="Space Grotesk Medium"/>
              </a:rPr>
              <a:t>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AAPSA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renasce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grande,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com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1</a:t>
            </a:r>
            <a:r>
              <a:rPr lang="pt-BR" sz="1200" spc="-25" dirty="0">
                <a:latin typeface="Space Grotesk Medium"/>
                <a:cs typeface="Space Grotesk Medium"/>
              </a:rPr>
              <a:t>6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estaduais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espalhadas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pelo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Brasil,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1</a:t>
            </a:r>
            <a:r>
              <a:rPr lang="pt-BR" sz="1200" spc="-25" dirty="0">
                <a:latin typeface="Space Grotesk Medium"/>
                <a:cs typeface="Space Grotesk Medium"/>
              </a:rPr>
              <a:t>3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Regionais,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pois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para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promover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50" dirty="0">
                <a:latin typeface="Space Grotesk Medium"/>
                <a:cs typeface="Space Grotesk Medium"/>
              </a:rPr>
              <a:t>a </a:t>
            </a:r>
            <a:r>
              <a:rPr sz="1200" dirty="0">
                <a:latin typeface="Space Grotesk Medium"/>
                <a:cs typeface="Space Grotesk Medium"/>
              </a:rPr>
              <a:t>transformação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é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preciso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espalhar </a:t>
            </a:r>
            <a:r>
              <a:rPr sz="1200" dirty="0">
                <a:latin typeface="Space Grotesk Medium"/>
                <a:cs typeface="Space Grotesk Medium"/>
              </a:rPr>
              <a:t>nossos</a:t>
            </a:r>
            <a:r>
              <a:rPr sz="1200" spc="-5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tentáculos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por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onde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existirem </a:t>
            </a:r>
            <a:r>
              <a:rPr sz="1200" dirty="0">
                <a:latin typeface="Space Grotesk Medium"/>
                <a:cs typeface="Space Grotesk Medium"/>
              </a:rPr>
              <a:t>empresas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profissionais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atuando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no </a:t>
            </a:r>
            <a:r>
              <a:rPr sz="1200" dirty="0">
                <a:latin typeface="Space Grotesk Medium"/>
                <a:cs typeface="Space Grotesk Medium"/>
              </a:rPr>
              <a:t>mundo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corporativo.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final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202</a:t>
            </a:r>
            <a:r>
              <a:rPr lang="pt-BR" sz="1200" spc="-20">
                <a:latin typeface="Space Grotesk Medium"/>
                <a:cs typeface="Space Grotesk Medium"/>
              </a:rPr>
              <a:t>6</a:t>
            </a:r>
            <a:r>
              <a:rPr sz="1200" spc="-2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serão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27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estaduais.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Cobrindo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todo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50" dirty="0">
                <a:latin typeface="Space Grotesk Medium"/>
                <a:cs typeface="Space Grotesk Medium"/>
              </a:rPr>
              <a:t>o </a:t>
            </a:r>
            <a:r>
              <a:rPr sz="1200" dirty="0">
                <a:latin typeface="Space Grotesk Medium"/>
                <a:cs typeface="Space Grotesk Medium"/>
              </a:rPr>
              <a:t>território</a:t>
            </a:r>
            <a:r>
              <a:rPr sz="1200" spc="-5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nacional.</a:t>
            </a:r>
            <a:endParaRPr sz="1200" dirty="0">
              <a:latin typeface="Space Grotesk Medium"/>
              <a:cs typeface="Space Grotesk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2688" y="3936015"/>
            <a:ext cx="28060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pace Grotesk Medium"/>
                <a:cs typeface="Space Grotesk Medium"/>
              </a:rPr>
              <a:t>Já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somos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mais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lang="pt-BR" sz="1200" spc="-15" dirty="0">
                <a:latin typeface="Space Grotesk Medium"/>
                <a:cs typeface="Space Grotesk Medium"/>
              </a:rPr>
              <a:t>1.0</a:t>
            </a:r>
            <a:r>
              <a:rPr sz="1200" dirty="0">
                <a:latin typeface="Space Grotesk Medium"/>
                <a:cs typeface="Space Grotesk Medium"/>
              </a:rPr>
              <a:t>00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profissionais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de </a:t>
            </a:r>
            <a:r>
              <a:rPr sz="1200" dirty="0">
                <a:latin typeface="Space Grotesk Medium"/>
                <a:cs typeface="Space Grotesk Medium"/>
              </a:rPr>
              <a:t>RH, mas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provavelmente,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quando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você </a:t>
            </a:r>
            <a:r>
              <a:rPr sz="1200" dirty="0">
                <a:latin typeface="Space Grotesk Medium"/>
                <a:cs typeface="Space Grotesk Medium"/>
              </a:rPr>
              <a:t>ler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este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texto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informação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já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estará desatualizada.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Somos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uma</a:t>
            </a:r>
            <a:r>
              <a:rPr sz="1200" spc="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diversidade </a:t>
            </a:r>
            <a:r>
              <a:rPr sz="1200" dirty="0">
                <a:latin typeface="Space Grotesk Medium"/>
                <a:cs typeface="Space Grotesk Medium"/>
              </a:rPr>
              <a:t>enorme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cargos,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funções,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ideias,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50" dirty="0">
                <a:latin typeface="Space Grotesk Medium"/>
                <a:cs typeface="Space Grotesk Medium"/>
              </a:rPr>
              <a:t>e </a:t>
            </a:r>
            <a:r>
              <a:rPr sz="1200" spc="-10" dirty="0">
                <a:latin typeface="Space Grotesk Medium"/>
                <a:cs typeface="Space Grotesk Medium"/>
              </a:rPr>
              <a:t>principalmente,</a:t>
            </a:r>
            <a:r>
              <a:rPr sz="1200" spc="-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nos </a:t>
            </a:r>
            <a:r>
              <a:rPr sz="1200" spc="-10" dirty="0">
                <a:latin typeface="Space Grotesk Medium"/>
                <a:cs typeface="Space Grotesk Medium"/>
              </a:rPr>
              <a:t>definimos</a:t>
            </a:r>
            <a:r>
              <a:rPr sz="1200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como</a:t>
            </a:r>
            <a:r>
              <a:rPr sz="1200" spc="50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um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conjunto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inconformados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com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50" dirty="0">
                <a:latin typeface="Space Grotesk Medium"/>
                <a:cs typeface="Space Grotesk Medium"/>
              </a:rPr>
              <a:t>a </a:t>
            </a:r>
            <a:r>
              <a:rPr sz="1200" spc="-10" dirty="0">
                <a:latin typeface="Space Grotesk Medium"/>
                <a:cs typeface="Space Grotesk Medium"/>
              </a:rPr>
              <a:t>realidade.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Sabemos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que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segmento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de </a:t>
            </a:r>
            <a:r>
              <a:rPr sz="1200" dirty="0">
                <a:latin typeface="Space Grotesk Medium"/>
                <a:cs typeface="Space Grotesk Medium"/>
              </a:rPr>
              <a:t>Recursos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Humanos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precisa</a:t>
            </a:r>
            <a:r>
              <a:rPr sz="1200" spc="-4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evoluir.</a:t>
            </a:r>
            <a:endParaRPr sz="1200" dirty="0">
              <a:latin typeface="Space Grotesk Medium"/>
              <a:cs typeface="Space Grotesk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49288" y="3936015"/>
            <a:ext cx="276987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melhor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tudo: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este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é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momento </a:t>
            </a:r>
            <a:r>
              <a:rPr sz="1200" dirty="0">
                <a:latin typeface="Space Grotesk Medium"/>
                <a:cs typeface="Space Grotesk Medium"/>
              </a:rPr>
              <a:t>certo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para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você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juntar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spc="-20" dirty="0" err="1">
                <a:latin typeface="Space Grotesk Medium"/>
                <a:cs typeface="Space Grotesk Medium"/>
              </a:rPr>
              <a:t>nós</a:t>
            </a:r>
            <a:r>
              <a:rPr sz="1200" spc="-20" dirty="0">
                <a:latin typeface="Space Grotesk Medium"/>
                <a:cs typeface="Space Grotesk Medium"/>
              </a:rPr>
              <a:t>.</a:t>
            </a:r>
            <a:r>
              <a:rPr lang="pt-BR" sz="1200" spc="-20" dirty="0">
                <a:latin typeface="Space Grotesk Medium"/>
                <a:cs typeface="Space Grotesk Medium"/>
              </a:rPr>
              <a:t> </a:t>
            </a:r>
            <a:r>
              <a:rPr sz="1200" spc="-25" dirty="0" err="1">
                <a:latin typeface="Space Grotesk Medium"/>
                <a:cs typeface="Space Grotesk Medium"/>
              </a:rPr>
              <a:t>Teremos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eventos,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materiais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ricos, </a:t>
            </a:r>
            <a:r>
              <a:rPr sz="1200" dirty="0">
                <a:latin typeface="Space Grotesk Medium"/>
                <a:cs typeface="Space Grotesk Medium"/>
              </a:rPr>
              <a:t>networking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movimentaremos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50" dirty="0">
                <a:latin typeface="Space Grotesk Medium"/>
                <a:cs typeface="Space Grotesk Medium"/>
              </a:rPr>
              <a:t>o </a:t>
            </a:r>
            <a:r>
              <a:rPr sz="1200" dirty="0">
                <a:latin typeface="Space Grotesk Medium"/>
                <a:cs typeface="Space Grotesk Medium"/>
              </a:rPr>
              <a:t>mercado.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Todos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são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bem-</a:t>
            </a:r>
            <a:r>
              <a:rPr sz="1200" dirty="0">
                <a:latin typeface="Space Grotesk Medium"/>
                <a:cs typeface="Space Grotesk Medium"/>
              </a:rPr>
              <a:t>vindos,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de </a:t>
            </a:r>
            <a:r>
              <a:rPr sz="1200" spc="-10" dirty="0">
                <a:latin typeface="Space Grotesk Medium"/>
                <a:cs typeface="Space Grotesk Medium"/>
              </a:rPr>
              <a:t>consultores</a:t>
            </a:r>
            <a:r>
              <a:rPr sz="1200" spc="-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 </a:t>
            </a:r>
            <a:r>
              <a:rPr sz="1200" spc="-10" dirty="0">
                <a:latin typeface="Space Grotesk Medium"/>
                <a:cs typeface="Space Grotesk Medium"/>
              </a:rPr>
              <a:t>presidentes,</a:t>
            </a:r>
            <a:r>
              <a:rPr sz="120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de </a:t>
            </a:r>
            <a:r>
              <a:rPr sz="1200" spc="-10" dirty="0">
                <a:latin typeface="Space Grotesk Medium"/>
                <a:cs typeface="Space Grotesk Medium"/>
              </a:rPr>
              <a:t>estudantes</a:t>
            </a:r>
            <a:r>
              <a:rPr sz="1200" spc="-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 </a:t>
            </a:r>
            <a:r>
              <a:rPr sz="1200" spc="-10" dirty="0">
                <a:latin typeface="Space Grotesk Medium"/>
                <a:cs typeface="Space Grotesk Medium"/>
              </a:rPr>
              <a:t>empreendedores.</a:t>
            </a:r>
            <a:r>
              <a:rPr sz="1200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Nossa </a:t>
            </a:r>
            <a:r>
              <a:rPr sz="1200" dirty="0">
                <a:latin typeface="Space Grotesk Medium"/>
                <a:cs typeface="Space Grotesk Medium"/>
              </a:rPr>
              <a:t>exigência?</a:t>
            </a:r>
            <a:r>
              <a:rPr sz="1200" spc="-6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Pessoas</a:t>
            </a:r>
            <a:r>
              <a:rPr sz="1200" spc="-5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que</a:t>
            </a:r>
            <a:r>
              <a:rPr sz="1200" spc="-5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querem </a:t>
            </a:r>
            <a:r>
              <a:rPr sz="1200" dirty="0">
                <a:latin typeface="Space Grotesk Medium"/>
                <a:cs typeface="Space Grotesk Medium"/>
              </a:rPr>
              <a:t>transformar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mundo,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sem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politicagem </a:t>
            </a:r>
            <a:r>
              <a:rPr sz="1200" dirty="0">
                <a:latin typeface="Space Grotesk Medium"/>
                <a:cs typeface="Space Grotesk Medium"/>
              </a:rPr>
              <a:t>ou</a:t>
            </a:r>
            <a:r>
              <a:rPr sz="1200" spc="-4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interesses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difusos.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Este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convite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50" dirty="0">
                <a:latin typeface="Space Grotesk Medium"/>
                <a:cs typeface="Space Grotesk Medium"/>
              </a:rPr>
              <a:t>é </a:t>
            </a:r>
            <a:r>
              <a:rPr sz="1200" dirty="0">
                <a:latin typeface="Space Grotesk Medium"/>
                <a:cs typeface="Space Grotesk Medium"/>
              </a:rPr>
              <a:t>para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você.</a:t>
            </a:r>
            <a:endParaRPr sz="1200" dirty="0">
              <a:latin typeface="Space Grotesk Medium"/>
              <a:cs typeface="Space Grotesk Mediu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0"/>
            <a:ext cx="5715000" cy="1133475"/>
            <a:chOff x="0" y="0"/>
            <a:chExt cx="5715000" cy="113347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8537" y="609599"/>
              <a:ext cx="183299" cy="2052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3636" y="609600"/>
              <a:ext cx="194983" cy="2052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6877" y="609599"/>
              <a:ext cx="163842" cy="2052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6775" y="609600"/>
              <a:ext cx="163830" cy="2052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9586" y="609600"/>
              <a:ext cx="194983" cy="2052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2840" y="609599"/>
              <a:ext cx="163842" cy="2052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2793" y="928103"/>
              <a:ext cx="183311" cy="2052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510" y="852728"/>
              <a:ext cx="181178" cy="2806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72094" y="928103"/>
              <a:ext cx="289128" cy="2052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3259" y="928103"/>
              <a:ext cx="186486" cy="2052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21546" y="928103"/>
              <a:ext cx="106527" cy="2052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8204" y="928102"/>
              <a:ext cx="194983" cy="2052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71457" y="928103"/>
              <a:ext cx="163842" cy="2052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0"/>
              <a:ext cx="5715000" cy="3462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774128" y="6477000"/>
            <a:ext cx="2918231" cy="29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0" y="2860675"/>
            <a:ext cx="4724400" cy="543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b="1" spc="60" dirty="0">
                <a:latin typeface="Space Grotesk" pitchFamily="2" charset="77"/>
              </a:rPr>
              <a:t>JUNTE-</a:t>
            </a:r>
            <a:r>
              <a:rPr b="1" spc="40" dirty="0">
                <a:latin typeface="Space Grotesk" pitchFamily="2" charset="77"/>
              </a:rPr>
              <a:t>SE </a:t>
            </a:r>
            <a:r>
              <a:rPr b="1" spc="65" dirty="0">
                <a:latin typeface="Space Grotesk" pitchFamily="2" charset="77"/>
              </a:rPr>
              <a:t>A</a:t>
            </a:r>
            <a:r>
              <a:rPr b="1" spc="220" dirty="0">
                <a:latin typeface="Space Grotesk" pitchFamily="2" charset="77"/>
              </a:rPr>
              <a:t> </a:t>
            </a:r>
            <a:r>
              <a:rPr b="1" spc="-20" dirty="0">
                <a:latin typeface="Space Grotesk" pitchFamily="2" charset="77"/>
              </a:rPr>
              <a:t>NÓS!</a:t>
            </a:r>
          </a:p>
        </p:txBody>
      </p:sp>
      <p:sp>
        <p:nvSpPr>
          <p:cNvPr id="4" name="object 4"/>
          <p:cNvSpPr/>
          <p:nvPr/>
        </p:nvSpPr>
        <p:spPr>
          <a:xfrm>
            <a:off x="939674" y="0"/>
            <a:ext cx="10580370" cy="6480175"/>
          </a:xfrm>
          <a:custGeom>
            <a:avLst/>
            <a:gdLst/>
            <a:ahLst/>
            <a:cxnLst/>
            <a:rect l="l" t="t" r="r" b="b"/>
            <a:pathLst>
              <a:path w="10580370" h="6480175">
                <a:moveTo>
                  <a:pt x="4174782" y="0"/>
                </a:moveTo>
                <a:lnTo>
                  <a:pt x="0" y="0"/>
                </a:lnTo>
                <a:lnTo>
                  <a:pt x="52408" y="184"/>
                </a:lnTo>
                <a:lnTo>
                  <a:pt x="156098" y="1670"/>
                </a:lnTo>
                <a:lnTo>
                  <a:pt x="258315" y="4606"/>
                </a:lnTo>
                <a:lnTo>
                  <a:pt x="359096" y="8955"/>
                </a:lnTo>
                <a:lnTo>
                  <a:pt x="458477" y="14683"/>
                </a:lnTo>
                <a:lnTo>
                  <a:pt x="556498" y="21751"/>
                </a:lnTo>
                <a:lnTo>
                  <a:pt x="653193" y="30124"/>
                </a:lnTo>
                <a:lnTo>
                  <a:pt x="748601" y="39765"/>
                </a:lnTo>
                <a:lnTo>
                  <a:pt x="842759" y="50638"/>
                </a:lnTo>
                <a:lnTo>
                  <a:pt x="946366" y="64214"/>
                </a:lnTo>
                <a:lnTo>
                  <a:pt x="1002836" y="72412"/>
                </a:lnTo>
                <a:lnTo>
                  <a:pt x="1058790" y="81119"/>
                </a:lnTo>
                <a:lnTo>
                  <a:pt x="1114228" y="90335"/>
                </a:lnTo>
                <a:lnTo>
                  <a:pt x="1169150" y="100059"/>
                </a:lnTo>
                <a:lnTo>
                  <a:pt x="1223557" y="110291"/>
                </a:lnTo>
                <a:lnTo>
                  <a:pt x="1277448" y="121032"/>
                </a:lnTo>
                <a:lnTo>
                  <a:pt x="1330825" y="132280"/>
                </a:lnTo>
                <a:lnTo>
                  <a:pt x="1383686" y="144037"/>
                </a:lnTo>
                <a:lnTo>
                  <a:pt x="1436033" y="156302"/>
                </a:lnTo>
                <a:lnTo>
                  <a:pt x="1487865" y="169075"/>
                </a:lnTo>
                <a:lnTo>
                  <a:pt x="1539182" y="182356"/>
                </a:lnTo>
                <a:lnTo>
                  <a:pt x="1589985" y="196145"/>
                </a:lnTo>
                <a:lnTo>
                  <a:pt x="1640273" y="210441"/>
                </a:lnTo>
                <a:lnTo>
                  <a:pt x="1690048" y="225245"/>
                </a:lnTo>
                <a:lnTo>
                  <a:pt x="1739308" y="240556"/>
                </a:lnTo>
                <a:lnTo>
                  <a:pt x="1788055" y="256375"/>
                </a:lnTo>
                <a:lnTo>
                  <a:pt x="1836288" y="272701"/>
                </a:lnTo>
                <a:lnTo>
                  <a:pt x="1884008" y="289535"/>
                </a:lnTo>
                <a:lnTo>
                  <a:pt x="1931214" y="306875"/>
                </a:lnTo>
                <a:lnTo>
                  <a:pt x="1977907" y="324723"/>
                </a:lnTo>
                <a:lnTo>
                  <a:pt x="2024087" y="343078"/>
                </a:lnTo>
                <a:lnTo>
                  <a:pt x="2069755" y="361939"/>
                </a:lnTo>
                <a:lnTo>
                  <a:pt x="2114909" y="381308"/>
                </a:lnTo>
                <a:lnTo>
                  <a:pt x="2159551" y="401183"/>
                </a:lnTo>
                <a:lnTo>
                  <a:pt x="2203681" y="421565"/>
                </a:lnTo>
                <a:lnTo>
                  <a:pt x="2247298" y="442454"/>
                </a:lnTo>
                <a:lnTo>
                  <a:pt x="2290403" y="463849"/>
                </a:lnTo>
                <a:lnTo>
                  <a:pt x="2332996" y="485750"/>
                </a:lnTo>
                <a:lnTo>
                  <a:pt x="2375077" y="508158"/>
                </a:lnTo>
                <a:lnTo>
                  <a:pt x="2416647" y="531072"/>
                </a:lnTo>
                <a:lnTo>
                  <a:pt x="2457705" y="554492"/>
                </a:lnTo>
                <a:lnTo>
                  <a:pt x="2498252" y="578418"/>
                </a:lnTo>
                <a:lnTo>
                  <a:pt x="2538288" y="602851"/>
                </a:lnTo>
                <a:lnTo>
                  <a:pt x="2577812" y="627789"/>
                </a:lnTo>
                <a:lnTo>
                  <a:pt x="2616826" y="653233"/>
                </a:lnTo>
                <a:lnTo>
                  <a:pt x="2655329" y="679182"/>
                </a:lnTo>
                <a:lnTo>
                  <a:pt x="2693321" y="705638"/>
                </a:lnTo>
                <a:lnTo>
                  <a:pt x="2730803" y="732598"/>
                </a:lnTo>
                <a:lnTo>
                  <a:pt x="2767775" y="760065"/>
                </a:lnTo>
                <a:lnTo>
                  <a:pt x="2804236" y="788036"/>
                </a:lnTo>
                <a:lnTo>
                  <a:pt x="2840188" y="816513"/>
                </a:lnTo>
                <a:lnTo>
                  <a:pt x="2875630" y="845496"/>
                </a:lnTo>
                <a:lnTo>
                  <a:pt x="2910562" y="874983"/>
                </a:lnTo>
                <a:lnTo>
                  <a:pt x="2944984" y="904975"/>
                </a:lnTo>
                <a:lnTo>
                  <a:pt x="2978897" y="935473"/>
                </a:lnTo>
                <a:lnTo>
                  <a:pt x="3012301" y="966475"/>
                </a:lnTo>
                <a:lnTo>
                  <a:pt x="3045196" y="997982"/>
                </a:lnTo>
                <a:lnTo>
                  <a:pt x="3077582" y="1029994"/>
                </a:lnTo>
                <a:lnTo>
                  <a:pt x="3109459" y="1062510"/>
                </a:lnTo>
                <a:lnTo>
                  <a:pt x="3140827" y="1095531"/>
                </a:lnTo>
                <a:lnTo>
                  <a:pt x="3171687" y="1129056"/>
                </a:lnTo>
                <a:lnTo>
                  <a:pt x="3202039" y="1163086"/>
                </a:lnTo>
                <a:lnTo>
                  <a:pt x="3231883" y="1197620"/>
                </a:lnTo>
                <a:lnTo>
                  <a:pt x="3262442" y="1234135"/>
                </a:lnTo>
                <a:lnTo>
                  <a:pt x="3292457" y="1271191"/>
                </a:lnTo>
                <a:lnTo>
                  <a:pt x="3321926" y="1308791"/>
                </a:lnTo>
                <a:lnTo>
                  <a:pt x="3350844" y="1346938"/>
                </a:lnTo>
                <a:lnTo>
                  <a:pt x="3379209" y="1385635"/>
                </a:lnTo>
                <a:lnTo>
                  <a:pt x="3407016" y="1424886"/>
                </a:lnTo>
                <a:lnTo>
                  <a:pt x="7302587" y="6479997"/>
                </a:lnTo>
                <a:lnTo>
                  <a:pt x="7334649" y="6479997"/>
                </a:lnTo>
                <a:lnTo>
                  <a:pt x="3427501" y="1409862"/>
                </a:lnTo>
                <a:lnTo>
                  <a:pt x="3399754" y="1370705"/>
                </a:lnTo>
                <a:lnTo>
                  <a:pt x="3371293" y="1331886"/>
                </a:lnTo>
                <a:lnTo>
                  <a:pt x="3342163" y="1293463"/>
                </a:lnTo>
                <a:lnTo>
                  <a:pt x="3312412" y="1255496"/>
                </a:lnTo>
                <a:lnTo>
                  <a:pt x="3282084" y="1218042"/>
                </a:lnTo>
                <a:lnTo>
                  <a:pt x="3251225" y="1181160"/>
                </a:lnTo>
                <a:lnTo>
                  <a:pt x="3218796" y="1143690"/>
                </a:lnTo>
                <a:lnTo>
                  <a:pt x="3185733" y="1106783"/>
                </a:lnTo>
                <a:lnTo>
                  <a:pt x="3152038" y="1070441"/>
                </a:lnTo>
                <a:lnTo>
                  <a:pt x="3117717" y="1034668"/>
                </a:lnTo>
                <a:lnTo>
                  <a:pt x="3082772" y="999467"/>
                </a:lnTo>
                <a:lnTo>
                  <a:pt x="3047208" y="964839"/>
                </a:lnTo>
                <a:lnTo>
                  <a:pt x="3011026" y="930788"/>
                </a:lnTo>
                <a:lnTo>
                  <a:pt x="2974232" y="897317"/>
                </a:lnTo>
                <a:lnTo>
                  <a:pt x="2936829" y="864428"/>
                </a:lnTo>
                <a:lnTo>
                  <a:pt x="2898820" y="832124"/>
                </a:lnTo>
                <a:lnTo>
                  <a:pt x="2860208" y="800407"/>
                </a:lnTo>
                <a:lnTo>
                  <a:pt x="2820999" y="769281"/>
                </a:lnTo>
                <a:lnTo>
                  <a:pt x="2781194" y="738748"/>
                </a:lnTo>
                <a:lnTo>
                  <a:pt x="2740797" y="708811"/>
                </a:lnTo>
                <a:lnTo>
                  <a:pt x="2699813" y="679473"/>
                </a:lnTo>
                <a:lnTo>
                  <a:pt x="2658245" y="650736"/>
                </a:lnTo>
                <a:lnTo>
                  <a:pt x="2616096" y="622603"/>
                </a:lnTo>
                <a:lnTo>
                  <a:pt x="2573370" y="595077"/>
                </a:lnTo>
                <a:lnTo>
                  <a:pt x="2530070" y="568161"/>
                </a:lnTo>
                <a:lnTo>
                  <a:pt x="2486200" y="541857"/>
                </a:lnTo>
                <a:lnTo>
                  <a:pt x="2441764" y="516168"/>
                </a:lnTo>
                <a:lnTo>
                  <a:pt x="2396766" y="491097"/>
                </a:lnTo>
                <a:lnTo>
                  <a:pt x="2351207" y="466646"/>
                </a:lnTo>
                <a:lnTo>
                  <a:pt x="2305094" y="442819"/>
                </a:lnTo>
                <a:lnTo>
                  <a:pt x="2258428" y="419618"/>
                </a:lnTo>
                <a:lnTo>
                  <a:pt x="2216250" y="399410"/>
                </a:lnTo>
                <a:lnTo>
                  <a:pt x="2173553" y="379663"/>
                </a:lnTo>
                <a:lnTo>
                  <a:pt x="2130341" y="360378"/>
                </a:lnTo>
                <a:lnTo>
                  <a:pt x="2086616" y="341557"/>
                </a:lnTo>
                <a:lnTo>
                  <a:pt x="2042383" y="323199"/>
                </a:lnTo>
                <a:lnTo>
                  <a:pt x="1997644" y="305306"/>
                </a:lnTo>
                <a:lnTo>
                  <a:pt x="1952404" y="287879"/>
                </a:lnTo>
                <a:lnTo>
                  <a:pt x="1906665" y="270920"/>
                </a:lnTo>
                <a:lnTo>
                  <a:pt x="1860432" y="254428"/>
                </a:lnTo>
                <a:lnTo>
                  <a:pt x="1813707" y="238405"/>
                </a:lnTo>
                <a:lnTo>
                  <a:pt x="1766495" y="222852"/>
                </a:lnTo>
                <a:lnTo>
                  <a:pt x="1718798" y="207771"/>
                </a:lnTo>
                <a:lnTo>
                  <a:pt x="1670620" y="193161"/>
                </a:lnTo>
                <a:lnTo>
                  <a:pt x="1621966" y="179024"/>
                </a:lnTo>
                <a:lnTo>
                  <a:pt x="1572837" y="165361"/>
                </a:lnTo>
                <a:lnTo>
                  <a:pt x="1523238" y="152173"/>
                </a:lnTo>
                <a:lnTo>
                  <a:pt x="1473173" y="139461"/>
                </a:lnTo>
                <a:lnTo>
                  <a:pt x="1422644" y="127226"/>
                </a:lnTo>
                <a:lnTo>
                  <a:pt x="1371656" y="115469"/>
                </a:lnTo>
                <a:lnTo>
                  <a:pt x="1320211" y="104191"/>
                </a:lnTo>
                <a:lnTo>
                  <a:pt x="1268313" y="93393"/>
                </a:lnTo>
                <a:lnTo>
                  <a:pt x="1215966" y="83076"/>
                </a:lnTo>
                <a:lnTo>
                  <a:pt x="1163173" y="73240"/>
                </a:lnTo>
                <a:lnTo>
                  <a:pt x="1109938" y="63888"/>
                </a:lnTo>
                <a:lnTo>
                  <a:pt x="1056264" y="55020"/>
                </a:lnTo>
                <a:lnTo>
                  <a:pt x="1002155" y="46636"/>
                </a:lnTo>
                <a:lnTo>
                  <a:pt x="892644" y="31328"/>
                </a:lnTo>
                <a:lnTo>
                  <a:pt x="845616" y="25397"/>
                </a:lnTo>
                <a:lnTo>
                  <a:pt x="5730391" y="25397"/>
                </a:lnTo>
                <a:lnTo>
                  <a:pt x="5711913" y="1419"/>
                </a:lnTo>
                <a:lnTo>
                  <a:pt x="4627257" y="1419"/>
                </a:lnTo>
                <a:lnTo>
                  <a:pt x="4174782" y="0"/>
                </a:lnTo>
                <a:close/>
              </a:path>
              <a:path w="10580370" h="6480175">
                <a:moveTo>
                  <a:pt x="5730391" y="25397"/>
                </a:moveTo>
                <a:lnTo>
                  <a:pt x="4174705" y="25397"/>
                </a:lnTo>
                <a:lnTo>
                  <a:pt x="4627257" y="26819"/>
                </a:lnTo>
                <a:lnTo>
                  <a:pt x="5699417" y="26819"/>
                </a:lnTo>
                <a:lnTo>
                  <a:pt x="10580330" y="6360556"/>
                </a:lnTo>
                <a:lnTo>
                  <a:pt x="10580330" y="6318948"/>
                </a:lnTo>
                <a:lnTo>
                  <a:pt x="5730391" y="25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550823-8860-697B-0650-2C419381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3550" y="-47422"/>
            <a:ext cx="10587764" cy="6530771"/>
          </a:xfrm>
          <a:prstGeom prst="rect">
            <a:avLst/>
          </a:prstGeom>
        </p:spPr>
      </p:pic>
      <p:grpSp>
        <p:nvGrpSpPr>
          <p:cNvPr id="5" name="object 13">
            <a:extLst>
              <a:ext uri="{FF2B5EF4-FFF2-40B4-BE49-F238E27FC236}">
                <a16:creationId xmlns:a16="http://schemas.microsoft.com/office/drawing/2014/main" id="{093BBCD2-E73B-C602-EE11-27B67E57E20E}"/>
              </a:ext>
            </a:extLst>
          </p:cNvPr>
          <p:cNvGrpSpPr/>
          <p:nvPr/>
        </p:nvGrpSpPr>
        <p:grpSpPr>
          <a:xfrm>
            <a:off x="8490330" y="5064281"/>
            <a:ext cx="2057400" cy="586105"/>
            <a:chOff x="1892300" y="4318077"/>
            <a:chExt cx="2057400" cy="586105"/>
          </a:xfrm>
        </p:grpSpPr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203CB758-026C-271F-9F80-BC43B00603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988" y="4318077"/>
              <a:ext cx="131584" cy="133896"/>
            </a:xfrm>
            <a:prstGeom prst="rect">
              <a:avLst/>
            </a:prstGeom>
          </p:spPr>
        </p:pic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4B268B55-34F9-9A6F-8855-E1BE6624B5BC}"/>
                </a:ext>
              </a:extLst>
            </p:cNvPr>
            <p:cNvSpPr/>
            <p:nvPr/>
          </p:nvSpPr>
          <p:spPr>
            <a:xfrm>
              <a:off x="3546967" y="4318206"/>
              <a:ext cx="403225" cy="444500"/>
            </a:xfrm>
            <a:custGeom>
              <a:avLst/>
              <a:gdLst/>
              <a:ahLst/>
              <a:cxnLst/>
              <a:rect l="l" t="t" r="r" b="b"/>
              <a:pathLst>
                <a:path w="403225" h="444500">
                  <a:moveTo>
                    <a:pt x="271292" y="0"/>
                  </a:moveTo>
                  <a:lnTo>
                    <a:pt x="32918" y="0"/>
                  </a:lnTo>
                  <a:lnTo>
                    <a:pt x="32918" y="97104"/>
                  </a:lnTo>
                  <a:lnTo>
                    <a:pt x="263372" y="97104"/>
                  </a:lnTo>
                  <a:lnTo>
                    <a:pt x="274992" y="98816"/>
                  </a:lnTo>
                  <a:lnTo>
                    <a:pt x="283383" y="103902"/>
                  </a:lnTo>
                  <a:lnTo>
                    <a:pt x="288470" y="112288"/>
                  </a:lnTo>
                  <a:lnTo>
                    <a:pt x="290182" y="123901"/>
                  </a:lnTo>
                  <a:lnTo>
                    <a:pt x="290182" y="173673"/>
                  </a:lnTo>
                  <a:lnTo>
                    <a:pt x="139344" y="173673"/>
                  </a:lnTo>
                  <a:lnTo>
                    <a:pt x="89276" y="178622"/>
                  </a:lnTo>
                  <a:lnTo>
                    <a:pt x="50271" y="193422"/>
                  </a:lnTo>
                  <a:lnTo>
                    <a:pt x="22367" y="217997"/>
                  </a:lnTo>
                  <a:lnTo>
                    <a:pt x="5597" y="252274"/>
                  </a:lnTo>
                  <a:lnTo>
                    <a:pt x="0" y="296177"/>
                  </a:lnTo>
                  <a:lnTo>
                    <a:pt x="0" y="312255"/>
                  </a:lnTo>
                  <a:lnTo>
                    <a:pt x="5597" y="359470"/>
                  </a:lnTo>
                  <a:lnTo>
                    <a:pt x="22367" y="396321"/>
                  </a:lnTo>
                  <a:lnTo>
                    <a:pt x="50271" y="422735"/>
                  </a:lnTo>
                  <a:lnTo>
                    <a:pt x="89276" y="438637"/>
                  </a:lnTo>
                  <a:lnTo>
                    <a:pt x="139344" y="443954"/>
                  </a:lnTo>
                  <a:lnTo>
                    <a:pt x="402615" y="443954"/>
                  </a:lnTo>
                  <a:lnTo>
                    <a:pt x="402615" y="346710"/>
                  </a:lnTo>
                  <a:lnTo>
                    <a:pt x="139344" y="346710"/>
                  </a:lnTo>
                  <a:lnTo>
                    <a:pt x="127726" y="345550"/>
                  </a:lnTo>
                  <a:lnTo>
                    <a:pt x="119340" y="342022"/>
                  </a:lnTo>
                  <a:lnTo>
                    <a:pt x="114257" y="336053"/>
                  </a:lnTo>
                  <a:lnTo>
                    <a:pt x="112547" y="327571"/>
                  </a:lnTo>
                  <a:lnTo>
                    <a:pt x="112547" y="280099"/>
                  </a:lnTo>
                  <a:lnTo>
                    <a:pt x="114257" y="268599"/>
                  </a:lnTo>
                  <a:lnTo>
                    <a:pt x="119340" y="260476"/>
                  </a:lnTo>
                  <a:lnTo>
                    <a:pt x="127726" y="255654"/>
                  </a:lnTo>
                  <a:lnTo>
                    <a:pt x="139344" y="254064"/>
                  </a:lnTo>
                  <a:lnTo>
                    <a:pt x="402615" y="254064"/>
                  </a:lnTo>
                  <a:lnTo>
                    <a:pt x="402615" y="135687"/>
                  </a:lnTo>
                  <a:lnTo>
                    <a:pt x="395265" y="82438"/>
                  </a:lnTo>
                  <a:lnTo>
                    <a:pt x="374711" y="42340"/>
                  </a:lnTo>
                  <a:lnTo>
                    <a:pt x="340859" y="15442"/>
                  </a:lnTo>
                  <a:lnTo>
                    <a:pt x="293611" y="1791"/>
                  </a:lnTo>
                  <a:lnTo>
                    <a:pt x="278963" y="370"/>
                  </a:lnTo>
                  <a:lnTo>
                    <a:pt x="271292" y="0"/>
                  </a:lnTo>
                  <a:close/>
                </a:path>
                <a:path w="403225" h="444500">
                  <a:moveTo>
                    <a:pt x="402615" y="254064"/>
                  </a:moveTo>
                  <a:lnTo>
                    <a:pt x="290182" y="254064"/>
                  </a:lnTo>
                  <a:lnTo>
                    <a:pt x="290182" y="346710"/>
                  </a:lnTo>
                  <a:lnTo>
                    <a:pt x="402615" y="346710"/>
                  </a:lnTo>
                  <a:lnTo>
                    <a:pt x="402615" y="254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6">
              <a:extLst>
                <a:ext uri="{FF2B5EF4-FFF2-40B4-BE49-F238E27FC236}">
                  <a16:creationId xmlns:a16="http://schemas.microsoft.com/office/drawing/2014/main" id="{613C47CB-096E-1716-E901-28B3F1E3EDE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977" y="4572269"/>
              <a:ext cx="177634" cy="92646"/>
            </a:xfrm>
            <a:prstGeom prst="rect">
              <a:avLst/>
            </a:prstGeom>
          </p:spPr>
        </p:pic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107EFA29-2BCB-A33D-92EB-F1EE1370CAD8}"/>
                </a:ext>
              </a:extLst>
            </p:cNvPr>
            <p:cNvSpPr/>
            <p:nvPr/>
          </p:nvSpPr>
          <p:spPr>
            <a:xfrm>
              <a:off x="1892300" y="4318088"/>
              <a:ext cx="1630680" cy="586105"/>
            </a:xfrm>
            <a:custGeom>
              <a:avLst/>
              <a:gdLst/>
              <a:ahLst/>
              <a:cxnLst/>
              <a:rect l="l" t="t" r="r" b="b"/>
              <a:pathLst>
                <a:path w="1630679" h="586104">
                  <a:moveTo>
                    <a:pt x="724306" y="124028"/>
                  </a:moveTo>
                  <a:lnTo>
                    <a:pt x="722591" y="112407"/>
                  </a:lnTo>
                  <a:lnTo>
                    <a:pt x="717511" y="104025"/>
                  </a:lnTo>
                  <a:lnTo>
                    <a:pt x="709117" y="98945"/>
                  </a:lnTo>
                  <a:lnTo>
                    <a:pt x="697509" y="97231"/>
                  </a:lnTo>
                  <a:lnTo>
                    <a:pt x="467055" y="97231"/>
                  </a:lnTo>
                  <a:lnTo>
                    <a:pt x="467055" y="2057"/>
                  </a:lnTo>
                  <a:lnTo>
                    <a:pt x="467055" y="127"/>
                  </a:lnTo>
                  <a:lnTo>
                    <a:pt x="294462" y="127"/>
                  </a:lnTo>
                  <a:lnTo>
                    <a:pt x="294462" y="2019"/>
                  </a:lnTo>
                  <a:lnTo>
                    <a:pt x="286397" y="1092"/>
                  </a:lnTo>
                  <a:lnTo>
                    <a:pt x="278968" y="495"/>
                  </a:lnTo>
                  <a:lnTo>
                    <a:pt x="271297" y="127"/>
                  </a:lnTo>
                  <a:lnTo>
                    <a:pt x="32918" y="127"/>
                  </a:lnTo>
                  <a:lnTo>
                    <a:pt x="32918" y="97231"/>
                  </a:lnTo>
                  <a:lnTo>
                    <a:pt x="263385" y="97231"/>
                  </a:lnTo>
                  <a:lnTo>
                    <a:pt x="274993" y="98945"/>
                  </a:lnTo>
                  <a:lnTo>
                    <a:pt x="283387" y="104025"/>
                  </a:lnTo>
                  <a:lnTo>
                    <a:pt x="288467" y="112407"/>
                  </a:lnTo>
                  <a:lnTo>
                    <a:pt x="290182" y="124028"/>
                  </a:lnTo>
                  <a:lnTo>
                    <a:pt x="290182" y="173799"/>
                  </a:lnTo>
                  <a:lnTo>
                    <a:pt x="290182" y="254190"/>
                  </a:lnTo>
                  <a:lnTo>
                    <a:pt x="290182" y="346837"/>
                  </a:lnTo>
                  <a:lnTo>
                    <a:pt x="139344" y="346837"/>
                  </a:lnTo>
                  <a:lnTo>
                    <a:pt x="127723" y="345668"/>
                  </a:lnTo>
                  <a:lnTo>
                    <a:pt x="119341" y="342150"/>
                  </a:lnTo>
                  <a:lnTo>
                    <a:pt x="114249" y="336181"/>
                  </a:lnTo>
                  <a:lnTo>
                    <a:pt x="112547" y="327698"/>
                  </a:lnTo>
                  <a:lnTo>
                    <a:pt x="112547" y="280225"/>
                  </a:lnTo>
                  <a:lnTo>
                    <a:pt x="114249" y="268719"/>
                  </a:lnTo>
                  <a:lnTo>
                    <a:pt x="119341" y="260604"/>
                  </a:lnTo>
                  <a:lnTo>
                    <a:pt x="127723" y="255778"/>
                  </a:lnTo>
                  <a:lnTo>
                    <a:pt x="139344" y="254190"/>
                  </a:lnTo>
                  <a:lnTo>
                    <a:pt x="290182" y="254190"/>
                  </a:lnTo>
                  <a:lnTo>
                    <a:pt x="290182" y="173799"/>
                  </a:lnTo>
                  <a:lnTo>
                    <a:pt x="139344" y="173799"/>
                  </a:lnTo>
                  <a:lnTo>
                    <a:pt x="107315" y="175666"/>
                  </a:lnTo>
                  <a:lnTo>
                    <a:pt x="55791" y="190588"/>
                  </a:lnTo>
                  <a:lnTo>
                    <a:pt x="20434" y="220891"/>
                  </a:lnTo>
                  <a:lnTo>
                    <a:pt x="2273" y="267258"/>
                  </a:lnTo>
                  <a:lnTo>
                    <a:pt x="0" y="296303"/>
                  </a:lnTo>
                  <a:lnTo>
                    <a:pt x="0" y="312381"/>
                  </a:lnTo>
                  <a:lnTo>
                    <a:pt x="9093" y="370636"/>
                  </a:lnTo>
                  <a:lnTo>
                    <a:pt x="36271" y="412076"/>
                  </a:lnTo>
                  <a:lnTo>
                    <a:pt x="79463" y="436041"/>
                  </a:lnTo>
                  <a:lnTo>
                    <a:pt x="139344" y="444080"/>
                  </a:lnTo>
                  <a:lnTo>
                    <a:pt x="573481" y="444080"/>
                  </a:lnTo>
                  <a:lnTo>
                    <a:pt x="523405" y="438759"/>
                  </a:lnTo>
                  <a:lnTo>
                    <a:pt x="484403" y="422859"/>
                  </a:lnTo>
                  <a:lnTo>
                    <a:pt x="456488" y="396443"/>
                  </a:lnTo>
                  <a:lnTo>
                    <a:pt x="439712" y="359600"/>
                  </a:lnTo>
                  <a:lnTo>
                    <a:pt x="438200" y="346837"/>
                  </a:lnTo>
                  <a:lnTo>
                    <a:pt x="434124" y="312381"/>
                  </a:lnTo>
                  <a:lnTo>
                    <a:pt x="434124" y="296303"/>
                  </a:lnTo>
                  <a:lnTo>
                    <a:pt x="439483" y="254190"/>
                  </a:lnTo>
                  <a:lnTo>
                    <a:pt x="456488" y="218122"/>
                  </a:lnTo>
                  <a:lnTo>
                    <a:pt x="523405" y="178752"/>
                  </a:lnTo>
                  <a:lnTo>
                    <a:pt x="573481" y="173799"/>
                  </a:lnTo>
                  <a:lnTo>
                    <a:pt x="724306" y="173799"/>
                  </a:lnTo>
                  <a:lnTo>
                    <a:pt x="724306" y="124028"/>
                  </a:lnTo>
                  <a:close/>
                </a:path>
                <a:path w="1630679" h="586104">
                  <a:moveTo>
                    <a:pt x="1228217" y="226822"/>
                  </a:moveTo>
                  <a:lnTo>
                    <a:pt x="1226121" y="184950"/>
                  </a:lnTo>
                  <a:lnTo>
                    <a:pt x="1218831" y="139471"/>
                  </a:lnTo>
                  <a:lnTo>
                    <a:pt x="1204887" y="94526"/>
                  </a:lnTo>
                  <a:lnTo>
                    <a:pt x="1182801" y="54241"/>
                  </a:lnTo>
                  <a:lnTo>
                    <a:pt x="1151089" y="22745"/>
                  </a:lnTo>
                  <a:lnTo>
                    <a:pt x="1098740" y="2438"/>
                  </a:lnTo>
                  <a:lnTo>
                    <a:pt x="1077366" y="952"/>
                  </a:lnTo>
                  <a:lnTo>
                    <a:pt x="901280" y="952"/>
                  </a:lnTo>
                  <a:lnTo>
                    <a:pt x="900684" y="165"/>
                  </a:lnTo>
                  <a:lnTo>
                    <a:pt x="716915" y="165"/>
                  </a:lnTo>
                  <a:lnTo>
                    <a:pt x="721995" y="495"/>
                  </a:lnTo>
                  <a:lnTo>
                    <a:pt x="729424" y="1092"/>
                  </a:lnTo>
                  <a:lnTo>
                    <a:pt x="782802" y="15036"/>
                  </a:lnTo>
                  <a:lnTo>
                    <a:pt x="816279" y="40716"/>
                  </a:lnTo>
                  <a:lnTo>
                    <a:pt x="822236" y="48437"/>
                  </a:lnTo>
                  <a:lnTo>
                    <a:pt x="956017" y="222046"/>
                  </a:lnTo>
                  <a:lnTo>
                    <a:pt x="1071664" y="222046"/>
                  </a:lnTo>
                  <a:lnTo>
                    <a:pt x="1061872" y="209346"/>
                  </a:lnTo>
                  <a:lnTo>
                    <a:pt x="1045845" y="188556"/>
                  </a:lnTo>
                  <a:lnTo>
                    <a:pt x="1045845" y="209346"/>
                  </a:lnTo>
                  <a:lnTo>
                    <a:pt x="962266" y="209346"/>
                  </a:lnTo>
                  <a:lnTo>
                    <a:pt x="832662" y="41186"/>
                  </a:lnTo>
                  <a:lnTo>
                    <a:pt x="830580" y="38188"/>
                  </a:lnTo>
                  <a:lnTo>
                    <a:pt x="828319" y="35267"/>
                  </a:lnTo>
                  <a:lnTo>
                    <a:pt x="804024" y="12750"/>
                  </a:lnTo>
                  <a:lnTo>
                    <a:pt x="894346" y="12750"/>
                  </a:lnTo>
                  <a:lnTo>
                    <a:pt x="1045845" y="209346"/>
                  </a:lnTo>
                  <a:lnTo>
                    <a:pt x="1045845" y="188556"/>
                  </a:lnTo>
                  <a:lnTo>
                    <a:pt x="955382" y="71170"/>
                  </a:lnTo>
                  <a:lnTo>
                    <a:pt x="956017" y="71970"/>
                  </a:lnTo>
                  <a:lnTo>
                    <a:pt x="976223" y="98196"/>
                  </a:lnTo>
                  <a:lnTo>
                    <a:pt x="1074547" y="98196"/>
                  </a:lnTo>
                  <a:lnTo>
                    <a:pt x="1080668" y="100203"/>
                  </a:lnTo>
                  <a:lnTo>
                    <a:pt x="1111567" y="158115"/>
                  </a:lnTo>
                  <a:lnTo>
                    <a:pt x="1116596" y="224332"/>
                  </a:lnTo>
                  <a:lnTo>
                    <a:pt x="1115047" y="262839"/>
                  </a:lnTo>
                  <a:lnTo>
                    <a:pt x="1108278" y="302793"/>
                  </a:lnTo>
                  <a:lnTo>
                    <a:pt x="1093038" y="334137"/>
                  </a:lnTo>
                  <a:lnTo>
                    <a:pt x="1066114" y="346837"/>
                  </a:lnTo>
                  <a:lnTo>
                    <a:pt x="956017" y="346837"/>
                  </a:lnTo>
                  <a:lnTo>
                    <a:pt x="956017" y="283260"/>
                  </a:lnTo>
                  <a:lnTo>
                    <a:pt x="840371" y="283260"/>
                  </a:lnTo>
                  <a:lnTo>
                    <a:pt x="840371" y="585978"/>
                  </a:lnTo>
                  <a:lnTo>
                    <a:pt x="956017" y="585978"/>
                  </a:lnTo>
                  <a:lnTo>
                    <a:pt x="956017" y="445046"/>
                  </a:lnTo>
                  <a:lnTo>
                    <a:pt x="1077366" y="445046"/>
                  </a:lnTo>
                  <a:lnTo>
                    <a:pt x="1124775" y="437578"/>
                  </a:lnTo>
                  <a:lnTo>
                    <a:pt x="1161516" y="417195"/>
                  </a:lnTo>
                  <a:lnTo>
                    <a:pt x="1188808" y="386880"/>
                  </a:lnTo>
                  <a:lnTo>
                    <a:pt x="1207897" y="349681"/>
                  </a:lnTo>
                  <a:lnTo>
                    <a:pt x="1220012" y="308597"/>
                  </a:lnTo>
                  <a:lnTo>
                    <a:pt x="1226362" y="266636"/>
                  </a:lnTo>
                  <a:lnTo>
                    <a:pt x="1228217" y="226822"/>
                  </a:lnTo>
                  <a:close/>
                </a:path>
                <a:path w="1630679" h="586104">
                  <a:moveTo>
                    <a:pt x="1630146" y="304723"/>
                  </a:moveTo>
                  <a:lnTo>
                    <a:pt x="1625904" y="256921"/>
                  </a:lnTo>
                  <a:lnTo>
                    <a:pt x="1612366" y="220002"/>
                  </a:lnTo>
                  <a:lnTo>
                    <a:pt x="1552536" y="178206"/>
                  </a:lnTo>
                  <a:lnTo>
                    <a:pt x="1503819" y="173037"/>
                  </a:lnTo>
                  <a:lnTo>
                    <a:pt x="1412697" y="173037"/>
                  </a:lnTo>
                  <a:lnTo>
                    <a:pt x="1401089" y="171399"/>
                  </a:lnTo>
                  <a:lnTo>
                    <a:pt x="1392707" y="165658"/>
                  </a:lnTo>
                  <a:lnTo>
                    <a:pt x="1387614" y="154622"/>
                  </a:lnTo>
                  <a:lnTo>
                    <a:pt x="1385900" y="137045"/>
                  </a:lnTo>
                  <a:lnTo>
                    <a:pt x="1387614" y="119316"/>
                  </a:lnTo>
                  <a:lnTo>
                    <a:pt x="1392707" y="107188"/>
                  </a:lnTo>
                  <a:lnTo>
                    <a:pt x="1401089" y="100228"/>
                  </a:lnTo>
                  <a:lnTo>
                    <a:pt x="1412697" y="98005"/>
                  </a:lnTo>
                  <a:lnTo>
                    <a:pt x="1616367" y="98005"/>
                  </a:lnTo>
                  <a:lnTo>
                    <a:pt x="1616367" y="0"/>
                  </a:lnTo>
                  <a:lnTo>
                    <a:pt x="1395564" y="127"/>
                  </a:lnTo>
                  <a:lnTo>
                    <a:pt x="1328318" y="15748"/>
                  </a:lnTo>
                  <a:lnTo>
                    <a:pt x="1298016" y="43192"/>
                  </a:lnTo>
                  <a:lnTo>
                    <a:pt x="1280985" y="84353"/>
                  </a:lnTo>
                  <a:lnTo>
                    <a:pt x="1275651" y="139344"/>
                  </a:lnTo>
                  <a:lnTo>
                    <a:pt x="1279969" y="186690"/>
                  </a:lnTo>
                  <a:lnTo>
                    <a:pt x="1293660" y="223189"/>
                  </a:lnTo>
                  <a:lnTo>
                    <a:pt x="1317828" y="249047"/>
                  </a:lnTo>
                  <a:lnTo>
                    <a:pt x="1353566" y="264414"/>
                  </a:lnTo>
                  <a:lnTo>
                    <a:pt x="1401978" y="269506"/>
                  </a:lnTo>
                  <a:lnTo>
                    <a:pt x="1493100" y="269506"/>
                  </a:lnTo>
                  <a:lnTo>
                    <a:pt x="1504721" y="271386"/>
                  </a:lnTo>
                  <a:lnTo>
                    <a:pt x="1513103" y="277634"/>
                  </a:lnTo>
                  <a:lnTo>
                    <a:pt x="1518196" y="289204"/>
                  </a:lnTo>
                  <a:lnTo>
                    <a:pt x="1519897" y="307022"/>
                  </a:lnTo>
                  <a:lnTo>
                    <a:pt x="1518196" y="324751"/>
                  </a:lnTo>
                  <a:lnTo>
                    <a:pt x="1513103" y="336880"/>
                  </a:lnTo>
                  <a:lnTo>
                    <a:pt x="1504721" y="343839"/>
                  </a:lnTo>
                  <a:lnTo>
                    <a:pt x="1493100" y="346075"/>
                  </a:lnTo>
                  <a:lnTo>
                    <a:pt x="1275651" y="346075"/>
                  </a:lnTo>
                  <a:lnTo>
                    <a:pt x="1275651" y="444080"/>
                  </a:lnTo>
                  <a:lnTo>
                    <a:pt x="1502295" y="444080"/>
                  </a:lnTo>
                  <a:lnTo>
                    <a:pt x="1551749" y="438543"/>
                  </a:lnTo>
                  <a:lnTo>
                    <a:pt x="1587982" y="421919"/>
                  </a:lnTo>
                  <a:lnTo>
                    <a:pt x="1612265" y="394119"/>
                  </a:lnTo>
                  <a:lnTo>
                    <a:pt x="1625892" y="355079"/>
                  </a:lnTo>
                  <a:lnTo>
                    <a:pt x="1630146" y="304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09700B23-BFF8-E72B-83EB-36BD1B2EDDFB}"/>
              </a:ext>
            </a:extLst>
          </p:cNvPr>
          <p:cNvSpPr txBox="1"/>
          <p:nvPr/>
        </p:nvSpPr>
        <p:spPr>
          <a:xfrm>
            <a:off x="9317355" y="5716270"/>
            <a:ext cx="124269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ASSOCI</a:t>
            </a:r>
            <a:r>
              <a:rPr lang="pt-BR" sz="800" spc="-10" dirty="0">
                <a:solidFill>
                  <a:srgbClr val="FFFFFF"/>
                </a:solidFill>
                <a:latin typeface="Space Grotesk"/>
                <a:cs typeface="Space Grotesk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ÇÃO</a:t>
            </a:r>
            <a:r>
              <a:rPr sz="800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BRASILEIRA </a:t>
            </a:r>
            <a:r>
              <a:rPr sz="800" dirty="0">
                <a:solidFill>
                  <a:srgbClr val="FFFFFF"/>
                </a:solidFill>
                <a:latin typeface="Space Grotesk"/>
                <a:cs typeface="Space Grotesk"/>
              </a:rPr>
              <a:t>DOS</a:t>
            </a:r>
            <a:r>
              <a:rPr sz="800" spc="-15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PROFISSIONAIS </a:t>
            </a:r>
            <a:r>
              <a:rPr sz="800" dirty="0">
                <a:solidFill>
                  <a:srgbClr val="FFFFFF"/>
                </a:solidFill>
                <a:latin typeface="Space Grotesk"/>
                <a:cs typeface="Space Grotesk"/>
              </a:rPr>
              <a:t>DE</a:t>
            </a:r>
            <a:r>
              <a:rPr sz="800" spc="-10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Space Grotesk"/>
                <a:cs typeface="Space Grotesk"/>
              </a:rPr>
              <a:t>RH</a:t>
            </a:r>
            <a:endParaRPr sz="800" dirty="0">
              <a:latin typeface="Space Grotesk"/>
              <a:cs typeface="Space Grotesk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00" y="2527297"/>
            <a:ext cx="3048000" cy="4143378"/>
          </a:xfrm>
          <a:custGeom>
            <a:avLst/>
            <a:gdLst/>
            <a:ahLst/>
            <a:cxnLst/>
            <a:rect l="l" t="t" r="r" b="b"/>
            <a:pathLst>
              <a:path w="3048000" h="3568700">
                <a:moveTo>
                  <a:pt x="2957563" y="3568700"/>
                </a:moveTo>
                <a:lnTo>
                  <a:pt x="90436" y="3568700"/>
                </a:lnTo>
                <a:lnTo>
                  <a:pt x="55233" y="3561593"/>
                </a:lnTo>
                <a:lnTo>
                  <a:pt x="26487" y="3542212"/>
                </a:lnTo>
                <a:lnTo>
                  <a:pt x="7106" y="3513466"/>
                </a:lnTo>
                <a:lnTo>
                  <a:pt x="0" y="3478263"/>
                </a:lnTo>
                <a:lnTo>
                  <a:pt x="0" y="90436"/>
                </a:lnTo>
                <a:lnTo>
                  <a:pt x="7106" y="55233"/>
                </a:lnTo>
                <a:lnTo>
                  <a:pt x="26487" y="26487"/>
                </a:lnTo>
                <a:lnTo>
                  <a:pt x="55233" y="7106"/>
                </a:lnTo>
                <a:lnTo>
                  <a:pt x="90436" y="0"/>
                </a:lnTo>
                <a:lnTo>
                  <a:pt x="2957563" y="0"/>
                </a:lnTo>
                <a:lnTo>
                  <a:pt x="2992766" y="7106"/>
                </a:lnTo>
                <a:lnTo>
                  <a:pt x="3021512" y="26487"/>
                </a:lnTo>
                <a:lnTo>
                  <a:pt x="3040893" y="55233"/>
                </a:lnTo>
                <a:lnTo>
                  <a:pt x="3048000" y="90436"/>
                </a:lnTo>
                <a:lnTo>
                  <a:pt x="3048000" y="3478263"/>
                </a:lnTo>
                <a:lnTo>
                  <a:pt x="3040893" y="3513466"/>
                </a:lnTo>
                <a:lnTo>
                  <a:pt x="3021512" y="3542212"/>
                </a:lnTo>
                <a:lnTo>
                  <a:pt x="2992766" y="3561593"/>
                </a:lnTo>
                <a:lnTo>
                  <a:pt x="2957563" y="35687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1177" y="2527297"/>
            <a:ext cx="3724273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12775" indent="-228600" algn="l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1200" dirty="0">
                <a:latin typeface="Space Grotesk Medium"/>
                <a:cs typeface="Space Grotesk Medium"/>
              </a:rPr>
              <a:t>Inserção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seu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logo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em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todos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os 	</a:t>
            </a:r>
            <a:r>
              <a:rPr sz="1200" b="1" dirty="0">
                <a:latin typeface="Space Grotesk Medium"/>
                <a:cs typeface="Space Grotesk Medium"/>
              </a:rPr>
              <a:t>materiais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da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AAPSA</a:t>
            </a:r>
            <a:r>
              <a:rPr lang="pt-BR" sz="1200" b="1" spc="-20" dirty="0">
                <a:latin typeface="Space Grotesk Medium"/>
                <a:cs typeface="Space Grotesk Medium"/>
              </a:rPr>
              <a:t>, </a:t>
            </a:r>
            <a:r>
              <a:rPr sz="1200" spc="-10" dirty="0">
                <a:latin typeface="Space Grotesk Medium"/>
                <a:cs typeface="Space Grotesk Medium"/>
              </a:rPr>
              <a:t>(</a:t>
            </a:r>
            <a:r>
              <a:rPr sz="1200" spc="-10" dirty="0" err="1">
                <a:latin typeface="Space Grotesk Medium"/>
                <a:cs typeface="Space Grotesk Medium"/>
              </a:rPr>
              <a:t>eventos</a:t>
            </a:r>
            <a:r>
              <a:rPr sz="1200" spc="-10" dirty="0">
                <a:latin typeface="Space Grotesk Medium"/>
                <a:cs typeface="Space Grotesk Medium"/>
              </a:rPr>
              <a:t>,</a:t>
            </a:r>
            <a:r>
              <a:rPr lang="pt-BR" sz="1200" spc="-1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e-</a:t>
            </a:r>
            <a:r>
              <a:rPr sz="1200" spc="-10" dirty="0" err="1">
                <a:latin typeface="Space Grotesk Medium"/>
                <a:cs typeface="Space Grotesk Medium"/>
              </a:rPr>
              <a:t>mails,e</a:t>
            </a:r>
            <a:r>
              <a:rPr sz="1200" spc="-10" dirty="0">
                <a:latin typeface="Space Grotesk Medium"/>
                <a:cs typeface="Space Grotesk Medium"/>
              </a:rPr>
              <a:t>-</a:t>
            </a:r>
            <a:r>
              <a:rPr sz="1200" dirty="0">
                <a:latin typeface="Space Grotesk Medium"/>
                <a:cs typeface="Space Grotesk Medium"/>
              </a:rPr>
              <a:t>books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comunicados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10" dirty="0" err="1">
                <a:latin typeface="Space Grotesk Medium"/>
                <a:cs typeface="Space Grotesk Medium"/>
              </a:rPr>
              <a:t>oficiais</a:t>
            </a:r>
            <a:r>
              <a:rPr sz="1200" spc="-10" dirty="0">
                <a:latin typeface="Space Grotesk Medium"/>
                <a:cs typeface="Space Grotesk Medium"/>
              </a:rPr>
              <a:t>)</a:t>
            </a:r>
            <a:r>
              <a:rPr lang="pt-BR" sz="1200" spc="-10" dirty="0">
                <a:latin typeface="Space Grotesk Medium"/>
                <a:cs typeface="Space Grotesk Medium"/>
              </a:rPr>
              <a:t>, sejam nacionais, estaduais ou regionais;</a:t>
            </a:r>
          </a:p>
          <a:p>
            <a:pPr marL="242570" algn="l">
              <a:lnSpc>
                <a:spcPct val="100000"/>
              </a:lnSpc>
            </a:pPr>
            <a:endParaRPr sz="1200" dirty="0">
              <a:latin typeface="Space Grotesk Medium"/>
              <a:cs typeface="Space Grotesk Medium"/>
            </a:endParaRPr>
          </a:p>
          <a:p>
            <a:pPr marL="243840" marR="17780" indent="-229870" algn="l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200" b="1" dirty="0">
                <a:latin typeface="Space Grotesk Medium"/>
                <a:cs typeface="Space Grotesk Medium"/>
              </a:rPr>
              <a:t>5</a:t>
            </a:r>
            <a:r>
              <a:rPr sz="1200" b="1" spc="-3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Reuniões</a:t>
            </a:r>
            <a:r>
              <a:rPr sz="1200" b="1" spc="-3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privativas</a:t>
            </a:r>
            <a:r>
              <a:rPr sz="1200" b="1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com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Diretores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25" dirty="0">
                <a:latin typeface="Space Grotesk Medium"/>
                <a:cs typeface="Space Grotesk Medium"/>
              </a:rPr>
              <a:t>RH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Decision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Makers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 err="1">
                <a:latin typeface="Space Grotesk Medium"/>
                <a:cs typeface="Space Grotesk Medium"/>
              </a:rPr>
              <a:t>empresas</a:t>
            </a:r>
            <a:r>
              <a:rPr sz="1200" spc="-10" dirty="0">
                <a:latin typeface="Space Grotesk Medium"/>
                <a:cs typeface="Space Grotesk Medium"/>
              </a:rPr>
              <a:t> </a:t>
            </a:r>
            <a:r>
              <a:rPr sz="1200" spc="-10" dirty="0" err="1">
                <a:latin typeface="Space Grotesk Medium"/>
                <a:cs typeface="Space Grotesk Medium"/>
              </a:rPr>
              <a:t>associadas</a:t>
            </a:r>
            <a:r>
              <a:rPr lang="pt-BR" sz="1200" spc="-10" dirty="0">
                <a:latin typeface="Space Grotesk Medium"/>
                <a:cs typeface="Space Grotesk Medium"/>
              </a:rPr>
              <a:t> ao longo do ano;</a:t>
            </a:r>
          </a:p>
          <a:p>
            <a:pPr marL="243840" marR="17780" indent="-229870" algn="l">
              <a:lnSpc>
                <a:spcPct val="100000"/>
              </a:lnSpc>
              <a:buChar char="•"/>
              <a:tabLst>
                <a:tab pos="243840" algn="l"/>
              </a:tabLst>
            </a:pPr>
            <a:endParaRPr sz="1200" dirty="0">
              <a:latin typeface="Space Grotesk Medium"/>
              <a:cs typeface="Space Grotesk Medium"/>
            </a:endParaRPr>
          </a:p>
          <a:p>
            <a:pPr marL="246379" marR="5080" indent="-229870" algn="l">
              <a:lnSpc>
                <a:spcPct val="100000"/>
              </a:lnSpc>
              <a:buChar char="•"/>
              <a:tabLst>
                <a:tab pos="246379" algn="l"/>
              </a:tabLst>
            </a:pPr>
            <a:r>
              <a:rPr sz="1200" b="1" dirty="0">
                <a:latin typeface="Space Grotesk Medium"/>
                <a:cs typeface="Space Grotesk Medium"/>
              </a:rPr>
              <a:t>5</a:t>
            </a:r>
            <a:r>
              <a:rPr sz="1200" b="1" spc="-2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Pitchs</a:t>
            </a:r>
            <a:r>
              <a:rPr sz="1200" b="1" spc="-2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de</a:t>
            </a:r>
            <a:r>
              <a:rPr sz="1200" b="1" spc="-2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negócios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nos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encontros presenciais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ou</a:t>
            </a:r>
            <a:r>
              <a:rPr sz="1200" spc="-1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online,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sejam</a:t>
            </a:r>
            <a:r>
              <a:rPr sz="1200" spc="-10" dirty="0">
                <a:latin typeface="Space Grotesk Medium"/>
                <a:cs typeface="Space Grotesk Medium"/>
              </a:rPr>
              <a:t> treinamentos, </a:t>
            </a:r>
            <a:r>
              <a:rPr sz="1200" spc="-10" dirty="0" err="1">
                <a:latin typeface="Space Grotesk Medium"/>
                <a:cs typeface="Space Grotesk Medium"/>
              </a:rPr>
              <a:t>congressos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 err="1">
                <a:latin typeface="Space Grotesk Medium"/>
                <a:cs typeface="Space Grotesk Medium"/>
              </a:rPr>
              <a:t>ou</a:t>
            </a:r>
            <a:r>
              <a:rPr lang="pt-BR" sz="1200" dirty="0">
                <a:latin typeface="Space Grotesk Medium"/>
                <a:cs typeface="Space Grotesk Medium"/>
              </a:rPr>
              <a:t> </a:t>
            </a:r>
            <a:r>
              <a:rPr sz="1200" dirty="0" err="1">
                <a:latin typeface="Space Grotesk Medium"/>
                <a:cs typeface="Space Grotesk Medium"/>
              </a:rPr>
              <a:t>confrarias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networking</a:t>
            </a:r>
            <a:r>
              <a:rPr lang="pt-BR" sz="1200" spc="-10" dirty="0">
                <a:latin typeface="Space Grotesk Medium"/>
                <a:cs typeface="Space Grotesk Medium"/>
              </a:rPr>
              <a:t>;</a:t>
            </a:r>
          </a:p>
          <a:p>
            <a:pPr marL="246379" marR="5080" indent="-229870" algn="l">
              <a:lnSpc>
                <a:spcPct val="100000"/>
              </a:lnSpc>
              <a:buChar char="•"/>
              <a:tabLst>
                <a:tab pos="246379" algn="l"/>
              </a:tabLst>
            </a:pPr>
            <a:endParaRPr sz="1200" dirty="0">
              <a:latin typeface="Space Grotesk Medium"/>
              <a:cs typeface="Space Grotesk Medium"/>
            </a:endParaRPr>
          </a:p>
          <a:p>
            <a:pPr marL="247650" indent="-228600" algn="l">
              <a:lnSpc>
                <a:spcPct val="100000"/>
              </a:lnSpc>
              <a:buChar char="•"/>
              <a:tabLst>
                <a:tab pos="247650" algn="l"/>
              </a:tabLst>
            </a:pPr>
            <a:r>
              <a:rPr sz="1200" b="1" dirty="0">
                <a:latin typeface="Space Grotesk Medium"/>
                <a:cs typeface="Space Grotesk Medium"/>
              </a:rPr>
              <a:t>3</a:t>
            </a:r>
            <a:r>
              <a:rPr sz="1200" b="1" spc="-1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envios</a:t>
            </a:r>
            <a:r>
              <a:rPr sz="1200" b="1" spc="-1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de</a:t>
            </a:r>
            <a:r>
              <a:rPr sz="1200" b="1" spc="-10" dirty="0">
                <a:latin typeface="Space Grotesk Medium"/>
                <a:cs typeface="Space Grotesk Medium"/>
              </a:rPr>
              <a:t> e-</a:t>
            </a:r>
            <a:r>
              <a:rPr sz="1200" b="1" dirty="0">
                <a:latin typeface="Space Grotesk Medium"/>
                <a:cs typeface="Space Grotesk Medium"/>
              </a:rPr>
              <a:t>mails</a:t>
            </a:r>
            <a:r>
              <a:rPr sz="1200" b="1" spc="-15" dirty="0">
                <a:latin typeface="Space Grotesk Medium"/>
                <a:cs typeface="Space Grotesk Medium"/>
              </a:rPr>
              <a:t> </a:t>
            </a:r>
            <a:r>
              <a:rPr sz="1200" b="1" spc="-10" dirty="0">
                <a:latin typeface="Space Grotesk Medium"/>
                <a:cs typeface="Space Grotesk Medium"/>
              </a:rPr>
              <a:t>marketings</a:t>
            </a:r>
            <a:r>
              <a:rPr sz="1200" b="1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</a:t>
            </a:r>
            <a:r>
              <a:rPr sz="1200" spc="-10" dirty="0">
                <a:latin typeface="Space Grotesk Medium"/>
                <a:cs typeface="Space Grotesk Medium"/>
              </a:rPr>
              <a:t> </a:t>
            </a:r>
            <a:r>
              <a:rPr sz="1200" spc="-25" dirty="0" err="1">
                <a:latin typeface="Space Grotesk Medium"/>
                <a:cs typeface="Space Grotesk Medium"/>
              </a:rPr>
              <a:t>ano</a:t>
            </a:r>
            <a:r>
              <a:rPr lang="pt-BR" sz="1200" spc="-25" dirty="0">
                <a:latin typeface="Space Grotesk Medium"/>
                <a:cs typeface="Space Grotesk Medium"/>
              </a:rPr>
              <a:t> a todos os associados;</a:t>
            </a:r>
          </a:p>
          <a:p>
            <a:pPr marL="247650" indent="-228600" algn="l">
              <a:lnSpc>
                <a:spcPct val="100000"/>
              </a:lnSpc>
              <a:buChar char="•"/>
              <a:tabLst>
                <a:tab pos="247650" algn="l"/>
              </a:tabLst>
            </a:pPr>
            <a:endParaRPr sz="1200" dirty="0">
              <a:latin typeface="Space Grotesk Medium"/>
              <a:cs typeface="Space Grotesk Medium"/>
            </a:endParaRPr>
          </a:p>
          <a:p>
            <a:pPr marL="248285" indent="-227965" algn="l">
              <a:lnSpc>
                <a:spcPct val="100000"/>
              </a:lnSpc>
              <a:buChar char="•"/>
              <a:tabLst>
                <a:tab pos="248285" algn="l"/>
              </a:tabLst>
            </a:pPr>
            <a:r>
              <a:rPr sz="1200" b="1" dirty="0">
                <a:latin typeface="Space Grotesk Medium"/>
                <a:cs typeface="Space Grotesk Medium"/>
              </a:rPr>
              <a:t>3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Vídeos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de</a:t>
            </a:r>
            <a:r>
              <a:rPr sz="1200" b="1" spc="-1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negócios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APP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da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AAPSA</a:t>
            </a:r>
            <a:r>
              <a:rPr lang="pt-BR" sz="1200" spc="-10" dirty="0">
                <a:latin typeface="Space Grotesk Medium"/>
                <a:cs typeface="Space Grotesk Medium"/>
              </a:rPr>
              <a:t>;</a:t>
            </a:r>
            <a:endParaRPr sz="1200" dirty="0">
              <a:latin typeface="Space Grotesk Medium"/>
              <a:cs typeface="Space Grotesk Medium"/>
            </a:endParaRPr>
          </a:p>
          <a:p>
            <a:pPr marL="249554" indent="-228600" algn="l">
              <a:lnSpc>
                <a:spcPct val="100000"/>
              </a:lnSpc>
              <a:buChar char="•"/>
              <a:tabLst>
                <a:tab pos="249554" algn="l"/>
              </a:tabLst>
            </a:pPr>
            <a:endParaRPr lang="pt-BR" sz="1200" dirty="0">
              <a:latin typeface="Space Grotesk Medium"/>
              <a:cs typeface="Space Grotesk Medium"/>
            </a:endParaRPr>
          </a:p>
          <a:p>
            <a:pPr marL="249554" indent="-228600" algn="l">
              <a:lnSpc>
                <a:spcPct val="100000"/>
              </a:lnSpc>
              <a:buChar char="•"/>
              <a:tabLst>
                <a:tab pos="249554" algn="l"/>
              </a:tabLst>
            </a:pPr>
            <a:r>
              <a:rPr sz="1200" dirty="0" err="1">
                <a:latin typeface="Space Grotesk Medium"/>
                <a:cs typeface="Space Grotesk Medium"/>
              </a:rPr>
              <a:t>Mailling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 err="1">
                <a:latin typeface="Space Grotesk Medium"/>
                <a:cs typeface="Space Grotesk Medium"/>
              </a:rPr>
              <a:t>Associados</a:t>
            </a:r>
            <a:r>
              <a:rPr lang="pt-BR" sz="1200" spc="-10" dirty="0">
                <a:latin typeface="Space Grotesk Medium"/>
                <a:cs typeface="Space Grotesk Medium"/>
              </a:rPr>
              <a:t> respeitando a LGPD.</a:t>
            </a:r>
            <a:endParaRPr sz="1200" dirty="0">
              <a:latin typeface="Space Grotesk Medium"/>
              <a:cs typeface="Space Grotesk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4040" y="1791397"/>
            <a:ext cx="3058072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Space Grotesk"/>
                <a:cs typeface="Space Grotesk"/>
              </a:rPr>
              <a:t>Contra</a:t>
            </a:r>
            <a:r>
              <a:rPr lang="pt-BR" sz="1950" b="1" spc="-10" dirty="0">
                <a:latin typeface="Space Grotesk"/>
                <a:cs typeface="Space Grotesk"/>
              </a:rPr>
              <a:t> </a:t>
            </a:r>
            <a:r>
              <a:rPr sz="1950" b="1" spc="-10" dirty="0" err="1">
                <a:latin typeface="Space Grotesk"/>
                <a:cs typeface="Space Grotesk"/>
              </a:rPr>
              <a:t>partidas</a:t>
            </a:r>
            <a:r>
              <a:rPr lang="pt-BR" sz="1950" b="1" spc="-10" dirty="0">
                <a:latin typeface="Space Grotesk"/>
                <a:cs typeface="Space Grotesk"/>
              </a:rPr>
              <a:t> no território nacional</a:t>
            </a:r>
            <a:endParaRPr sz="1950" dirty="0">
              <a:latin typeface="Space Grotesk"/>
              <a:cs typeface="Space Grotes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038" y="3237515"/>
            <a:ext cx="2611120" cy="2587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pace Grotesk Medium"/>
                <a:cs typeface="Space Grotesk Medium"/>
              </a:rPr>
              <a:t>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AAPSA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precisa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sua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parceria </a:t>
            </a:r>
            <a:r>
              <a:rPr sz="1200" dirty="0">
                <a:latin typeface="Space Grotesk Medium"/>
                <a:cs typeface="Space Grotesk Medium"/>
              </a:rPr>
              <a:t>para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fazer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chegar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seus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temas, </a:t>
            </a:r>
            <a:r>
              <a:rPr sz="1200" dirty="0">
                <a:latin typeface="Space Grotesk Medium"/>
                <a:cs typeface="Space Grotesk Medium"/>
              </a:rPr>
              <a:t>conteúdos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eventos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por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todo </a:t>
            </a:r>
            <a:r>
              <a:rPr sz="1200" dirty="0">
                <a:latin typeface="Space Grotesk Medium"/>
                <a:cs typeface="Space Grotesk Medium"/>
              </a:rPr>
              <a:t>Brasil.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Nossa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parceria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será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intensa, </a:t>
            </a:r>
            <a:r>
              <a:rPr sz="1200" dirty="0">
                <a:latin typeface="Space Grotesk Medium"/>
                <a:cs typeface="Space Grotesk Medium"/>
              </a:rPr>
              <a:t>por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um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ano</a:t>
            </a:r>
            <a:r>
              <a:rPr sz="1200" spc="-10" dirty="0">
                <a:latin typeface="Space Grotesk Medium"/>
                <a:cs typeface="Space Grotesk Medium"/>
              </a:rPr>
              <a:t> inteiro.</a:t>
            </a:r>
            <a:endParaRPr sz="1200" dirty="0">
              <a:latin typeface="Space Grotesk Medium"/>
              <a:cs typeface="Space Grotesk Medium"/>
            </a:endParaRPr>
          </a:p>
          <a:p>
            <a:pPr marL="12700" marR="177165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Space Grotesk Medium"/>
                <a:cs typeface="Space Grotesk Medium"/>
              </a:rPr>
              <a:t>Aqui,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sua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marca</a:t>
            </a:r>
            <a:r>
              <a:rPr sz="1200" spc="-20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será</a:t>
            </a:r>
            <a:r>
              <a:rPr sz="1200" b="1" spc="-15" dirty="0">
                <a:latin typeface="Space Grotesk Medium"/>
                <a:cs typeface="Space Grotesk Medium"/>
              </a:rPr>
              <a:t> </a:t>
            </a:r>
            <a:r>
              <a:rPr sz="1200" b="1" spc="-10" dirty="0">
                <a:latin typeface="Space Grotesk Medium"/>
                <a:cs typeface="Space Grotesk Medium"/>
              </a:rPr>
              <a:t>exclusiva,</a:t>
            </a:r>
            <a:r>
              <a:rPr sz="1200" b="1" spc="-20" dirty="0">
                <a:latin typeface="Space Grotesk Medium"/>
                <a:cs typeface="Space Grotesk Medium"/>
              </a:rPr>
              <a:t> </a:t>
            </a:r>
            <a:r>
              <a:rPr sz="1200" b="1" spc="-25" dirty="0">
                <a:latin typeface="Space Grotesk Medium"/>
                <a:cs typeface="Space Grotesk Medium"/>
              </a:rPr>
              <a:t>ou </a:t>
            </a:r>
            <a:r>
              <a:rPr sz="1200" b="1" dirty="0">
                <a:latin typeface="Space Grotesk Medium"/>
                <a:cs typeface="Space Grotesk Medium"/>
              </a:rPr>
              <a:t>seja,</a:t>
            </a:r>
            <a:r>
              <a:rPr sz="1200" b="1" spc="-35" dirty="0">
                <a:latin typeface="Space Grotesk Medium"/>
                <a:cs typeface="Space Grotesk Medium"/>
              </a:rPr>
              <a:t> </a:t>
            </a:r>
            <a:r>
              <a:rPr sz="1200" b="1" dirty="0">
                <a:latin typeface="Space Grotesk Medium"/>
                <a:cs typeface="Space Grotesk Medium"/>
              </a:rPr>
              <a:t>não</a:t>
            </a:r>
            <a:r>
              <a:rPr sz="1200" b="1" spc="-30" dirty="0">
                <a:latin typeface="Space Grotesk Medium"/>
                <a:cs typeface="Space Grotesk Medium"/>
              </a:rPr>
              <a:t> </a:t>
            </a:r>
            <a:r>
              <a:rPr sz="1200" b="1" dirty="0" err="1">
                <a:latin typeface="Space Grotesk Medium"/>
                <a:cs typeface="Space Grotesk Medium"/>
              </a:rPr>
              <a:t>haverá</a:t>
            </a:r>
            <a:r>
              <a:rPr sz="1200" b="1" spc="-35" dirty="0">
                <a:latin typeface="Space Grotesk Medium"/>
                <a:cs typeface="Space Grotesk Medium"/>
              </a:rPr>
              <a:t> </a:t>
            </a:r>
            <a:r>
              <a:rPr sz="1200" b="1" spc="-10" dirty="0" err="1">
                <a:latin typeface="Space Grotesk Medium"/>
                <a:cs typeface="Space Grotesk Medium"/>
              </a:rPr>
              <a:t>concorrentes</a:t>
            </a:r>
            <a:r>
              <a:rPr lang="pt-BR" sz="1200" b="1" spc="-10" dirty="0">
                <a:latin typeface="Space Grotesk Medium"/>
                <a:cs typeface="Space Grotesk Medium"/>
              </a:rPr>
              <a:t> ao longo de um ano (12 meses).</a:t>
            </a:r>
            <a:endParaRPr lang="pt-BR" sz="1200" spc="-10" dirty="0">
              <a:latin typeface="Space Grotesk Medium"/>
              <a:cs typeface="Space Grotesk Medium"/>
            </a:endParaRPr>
          </a:p>
          <a:p>
            <a:pPr marL="12700" marR="177165">
              <a:lnSpc>
                <a:spcPct val="100000"/>
              </a:lnSpc>
              <a:spcBef>
                <a:spcPts val="1440"/>
              </a:spcBef>
            </a:pPr>
            <a:endParaRPr sz="1200" dirty="0">
              <a:latin typeface="Space Grotesk Medium"/>
              <a:cs typeface="Space Grotesk Medium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Space Grotesk Medium"/>
                <a:cs typeface="Space Grotesk Medium"/>
              </a:rPr>
              <a:t>Nosso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casamento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será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forte</a:t>
            </a:r>
            <a:r>
              <a:rPr sz="1200" spc="-3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nosso </a:t>
            </a:r>
            <a:r>
              <a:rPr sz="1200" spc="-10" dirty="0">
                <a:latin typeface="Space Grotesk Medium"/>
                <a:cs typeface="Space Grotesk Medium"/>
              </a:rPr>
              <a:t>interesse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reside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no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fato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de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20" dirty="0">
                <a:latin typeface="Space Grotesk Medium"/>
                <a:cs typeface="Space Grotesk Medium"/>
              </a:rPr>
              <a:t>você </a:t>
            </a:r>
            <a:r>
              <a:rPr sz="1200" dirty="0">
                <a:latin typeface="Space Grotesk Medium"/>
                <a:cs typeface="Space Grotesk Medium"/>
              </a:rPr>
              <a:t>gerar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muitos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negócios</a:t>
            </a:r>
            <a:r>
              <a:rPr sz="1200" spc="-2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e</a:t>
            </a:r>
            <a:r>
              <a:rPr sz="1200" spc="-30" dirty="0">
                <a:latin typeface="Space Grotesk Medium"/>
                <a:cs typeface="Space Grotesk Medium"/>
              </a:rPr>
              <a:t> </a:t>
            </a:r>
            <a:r>
              <a:rPr sz="1200" spc="-10" dirty="0">
                <a:latin typeface="Space Grotesk Medium"/>
                <a:cs typeface="Space Grotesk Medium"/>
              </a:rPr>
              <a:t>aparição </a:t>
            </a:r>
            <a:r>
              <a:rPr sz="1200" dirty="0">
                <a:latin typeface="Space Grotesk Medium"/>
                <a:cs typeface="Space Grotesk Medium"/>
              </a:rPr>
              <a:t>para</a:t>
            </a:r>
            <a:r>
              <a:rPr sz="1200" spc="-15" dirty="0">
                <a:latin typeface="Space Grotesk Medium"/>
                <a:cs typeface="Space Grotesk Medium"/>
              </a:rPr>
              <a:t> </a:t>
            </a:r>
            <a:r>
              <a:rPr sz="1200" dirty="0">
                <a:latin typeface="Space Grotesk Medium"/>
                <a:cs typeface="Space Grotesk Medium"/>
              </a:rPr>
              <a:t>sua</a:t>
            </a:r>
            <a:r>
              <a:rPr sz="1200" spc="-10" dirty="0">
                <a:latin typeface="Space Grotesk Medium"/>
                <a:cs typeface="Space Grotesk Medium"/>
              </a:rPr>
              <a:t> marca.</a:t>
            </a:r>
            <a:endParaRPr sz="1200" dirty="0">
              <a:latin typeface="Space Grotesk Medium"/>
              <a:cs typeface="Space Grotesk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4128" y="0"/>
            <a:ext cx="4745875" cy="64799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448825" y="5409378"/>
            <a:ext cx="194942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dirty="0">
                <a:solidFill>
                  <a:srgbClr val="FFFFFF"/>
                </a:solidFill>
                <a:latin typeface="Space Grotesk"/>
                <a:cs typeface="Space Grotesk"/>
              </a:rPr>
              <a:t>R$ </a:t>
            </a:r>
            <a:r>
              <a:rPr sz="3350" b="1" spc="-20" dirty="0">
                <a:solidFill>
                  <a:srgbClr val="FFFFFF"/>
                </a:solidFill>
                <a:latin typeface="Space Grotesk"/>
                <a:cs typeface="Space Grotesk"/>
              </a:rPr>
              <a:t>200K</a:t>
            </a:r>
            <a:endParaRPr sz="3350" dirty="0">
              <a:latin typeface="Space Grotesk"/>
              <a:cs typeface="Space Grotes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3733" y="490721"/>
            <a:ext cx="3058072" cy="160749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pt-BR" b="1" spc="114" dirty="0">
                <a:latin typeface="Space Grotesk" pitchFamily="2" charset="77"/>
              </a:rPr>
              <a:t>Patrocínio de </a:t>
            </a:r>
            <a:r>
              <a:rPr b="1" spc="114" dirty="0">
                <a:latin typeface="Space Grotesk" pitchFamily="2" charset="77"/>
              </a:rPr>
              <a:t>Gestão</a:t>
            </a:r>
            <a:r>
              <a:rPr lang="pt-BR" b="1" spc="114" dirty="0">
                <a:latin typeface="Space Grotesk" pitchFamily="2" charset="77"/>
              </a:rPr>
              <a:t> (Nacional)</a:t>
            </a:r>
            <a:endParaRPr b="1" spc="114" dirty="0">
              <a:latin typeface="Space Grotesk" pitchFamily="2" charset="77"/>
            </a:endParaRPr>
          </a:p>
        </p:txBody>
      </p:sp>
      <p:pic>
        <p:nvPicPr>
          <p:cNvPr id="10" name="Gráfico 9" descr="Moedas estrutura de tópicos">
            <a:extLst>
              <a:ext uri="{FF2B5EF4-FFF2-40B4-BE49-F238E27FC236}">
                <a16:creationId xmlns:a16="http://schemas.microsoft.com/office/drawing/2014/main" id="{E5363AB4-68A4-3668-4D94-0DE25161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850" y="446087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89800" cy="3454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702"/>
            <a:ext cx="9791700" cy="6467475"/>
            <a:chOff x="0" y="12702"/>
            <a:chExt cx="9791700" cy="64674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76999"/>
              <a:ext cx="7289800" cy="2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2702"/>
              <a:ext cx="9791700" cy="6464300"/>
            </a:xfrm>
            <a:custGeom>
              <a:avLst/>
              <a:gdLst/>
              <a:ahLst/>
              <a:cxnLst/>
              <a:rect l="l" t="t" r="r" b="b"/>
              <a:pathLst>
                <a:path w="9791700" h="6464300">
                  <a:moveTo>
                    <a:pt x="9690100" y="0"/>
                  </a:moveTo>
                  <a:lnTo>
                    <a:pt x="0" y="3149600"/>
                  </a:lnTo>
                  <a:lnTo>
                    <a:pt x="0" y="6464300"/>
                  </a:lnTo>
                  <a:lnTo>
                    <a:pt x="9791700" y="6464300"/>
                  </a:lnTo>
                  <a:lnTo>
                    <a:pt x="969010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A0FBE4F1-FDF7-0422-C7C8-91BE58098534}"/>
              </a:ext>
            </a:extLst>
          </p:cNvPr>
          <p:cNvSpPr/>
          <p:nvPr/>
        </p:nvSpPr>
        <p:spPr>
          <a:xfrm>
            <a:off x="501650" y="2527297"/>
            <a:ext cx="3448050" cy="4143378"/>
          </a:xfrm>
          <a:custGeom>
            <a:avLst/>
            <a:gdLst/>
            <a:ahLst/>
            <a:cxnLst/>
            <a:rect l="l" t="t" r="r" b="b"/>
            <a:pathLst>
              <a:path w="3048000" h="3568700">
                <a:moveTo>
                  <a:pt x="2957563" y="3568700"/>
                </a:moveTo>
                <a:lnTo>
                  <a:pt x="90436" y="3568700"/>
                </a:lnTo>
                <a:lnTo>
                  <a:pt x="55233" y="3561593"/>
                </a:lnTo>
                <a:lnTo>
                  <a:pt x="26487" y="3542212"/>
                </a:lnTo>
                <a:lnTo>
                  <a:pt x="7106" y="3513466"/>
                </a:lnTo>
                <a:lnTo>
                  <a:pt x="0" y="3478263"/>
                </a:lnTo>
                <a:lnTo>
                  <a:pt x="0" y="90436"/>
                </a:lnTo>
                <a:lnTo>
                  <a:pt x="7106" y="55233"/>
                </a:lnTo>
                <a:lnTo>
                  <a:pt x="26487" y="26487"/>
                </a:lnTo>
                <a:lnTo>
                  <a:pt x="55233" y="7106"/>
                </a:lnTo>
                <a:lnTo>
                  <a:pt x="90436" y="0"/>
                </a:lnTo>
                <a:lnTo>
                  <a:pt x="2957563" y="0"/>
                </a:lnTo>
                <a:lnTo>
                  <a:pt x="2992766" y="7106"/>
                </a:lnTo>
                <a:lnTo>
                  <a:pt x="3021512" y="26487"/>
                </a:lnTo>
                <a:lnTo>
                  <a:pt x="3040893" y="55233"/>
                </a:lnTo>
                <a:lnTo>
                  <a:pt x="3048000" y="90436"/>
                </a:lnTo>
                <a:lnTo>
                  <a:pt x="3048000" y="3478263"/>
                </a:lnTo>
                <a:lnTo>
                  <a:pt x="3040893" y="3513466"/>
                </a:lnTo>
                <a:lnTo>
                  <a:pt x="3021512" y="3542212"/>
                </a:lnTo>
                <a:lnTo>
                  <a:pt x="2992766" y="3561593"/>
                </a:lnTo>
                <a:lnTo>
                  <a:pt x="2957563" y="35687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6">
            <a:extLst>
              <a:ext uri="{FF2B5EF4-FFF2-40B4-BE49-F238E27FC236}">
                <a16:creationId xmlns:a16="http://schemas.microsoft.com/office/drawing/2014/main" id="{A46C0C72-EF7C-5AFE-8F85-B30DF05B9A3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4128" y="0"/>
            <a:ext cx="4745875" cy="6479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30733" y="2533590"/>
            <a:ext cx="4038600" cy="32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lang="pt-BR" sz="1200" dirty="0">
                <a:latin typeface="Space Grotesk" pitchFamily="2" charset="77"/>
              </a:rPr>
              <a:t>Inserção do seu logo em </a:t>
            </a:r>
            <a:r>
              <a:rPr lang="pt-BR" sz="1200" b="1" dirty="0">
                <a:latin typeface="Space Grotesk" pitchFamily="2" charset="77"/>
              </a:rPr>
              <a:t>materiais estaduais</a:t>
            </a:r>
            <a:r>
              <a:rPr lang="pt-BR" sz="1200" dirty="0">
                <a:latin typeface="Space Grotesk" pitchFamily="2" charset="77"/>
              </a:rPr>
              <a:t> </a:t>
            </a:r>
            <a:r>
              <a:rPr lang="pt-BR" sz="1200" b="1" dirty="0">
                <a:latin typeface="Space Grotesk" pitchFamily="2" charset="77"/>
              </a:rPr>
              <a:t>e regionais escolhidas </a:t>
            </a:r>
            <a:r>
              <a:rPr lang="pt-BR" sz="1200" dirty="0">
                <a:latin typeface="Space Grotesk" pitchFamily="2" charset="77"/>
              </a:rPr>
              <a:t>da AAPSA (eventos, e-mails regionais, e-books e comunicados da sua área de atuação).</a:t>
            </a: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lang="pt-BR" sz="1200" b="1" dirty="0">
                <a:latin typeface="Space Grotesk" pitchFamily="2" charset="77"/>
              </a:rPr>
              <a:t>3 reuniões privativas</a:t>
            </a:r>
            <a:r>
              <a:rPr lang="pt-BR" sz="1200" dirty="0">
                <a:latin typeface="Space Grotesk" pitchFamily="2" charset="77"/>
              </a:rPr>
              <a:t> com líderes de RH e </a:t>
            </a:r>
            <a:r>
              <a:rPr lang="pt-BR" sz="1200" b="1" dirty="0" err="1">
                <a:latin typeface="Space Grotesk" pitchFamily="2" charset="77"/>
              </a:rPr>
              <a:t>decision</a:t>
            </a:r>
            <a:r>
              <a:rPr lang="pt-BR" sz="1200" b="1" dirty="0">
                <a:latin typeface="Space Grotesk" pitchFamily="2" charset="77"/>
              </a:rPr>
              <a:t> </a:t>
            </a:r>
            <a:r>
              <a:rPr lang="pt-BR" sz="1200" b="1" dirty="0" err="1">
                <a:latin typeface="Space Grotesk" pitchFamily="2" charset="77"/>
              </a:rPr>
              <a:t>makers</a:t>
            </a:r>
            <a:r>
              <a:rPr lang="pt-BR" sz="1200" dirty="0">
                <a:latin typeface="Space Grotesk" pitchFamily="2" charset="77"/>
              </a:rPr>
              <a:t> de empresas associadas na sua região.</a:t>
            </a: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lang="pt-BR" sz="1200" b="1" dirty="0">
                <a:latin typeface="Space Grotesk" pitchFamily="2" charset="77"/>
              </a:rPr>
              <a:t>3 </a:t>
            </a:r>
            <a:r>
              <a:rPr lang="pt-BR" sz="1200" b="1" dirty="0" err="1">
                <a:latin typeface="Space Grotesk" pitchFamily="2" charset="77"/>
              </a:rPr>
              <a:t>pitchs</a:t>
            </a:r>
            <a:r>
              <a:rPr lang="pt-BR" sz="1200" b="1" dirty="0">
                <a:latin typeface="Space Grotesk" pitchFamily="2" charset="77"/>
              </a:rPr>
              <a:t> de negócios</a:t>
            </a:r>
            <a:r>
              <a:rPr lang="pt-BR" sz="1200" dirty="0">
                <a:latin typeface="Space Grotesk" pitchFamily="2" charset="77"/>
              </a:rPr>
              <a:t> em eventos regionais presenciais ou online.</a:t>
            </a: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lang="pt-BR" sz="1200" b="1" dirty="0">
                <a:latin typeface="Space Grotesk" pitchFamily="2" charset="77"/>
              </a:rPr>
              <a:t>2 envios de e-mails marketing</a:t>
            </a:r>
            <a:r>
              <a:rPr lang="pt-BR" sz="1200" dirty="0">
                <a:latin typeface="Space Grotesk" pitchFamily="2" charset="77"/>
              </a:rPr>
              <a:t> para associados da sua região.</a:t>
            </a: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endParaRPr lang="pt-BR" sz="1200" b="1" dirty="0">
              <a:latin typeface="Space Grotesk" pitchFamily="2" charset="77"/>
            </a:endParaRP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lang="pt-BR" sz="1200" b="1" dirty="0">
                <a:latin typeface="Space Grotesk" pitchFamily="2" charset="77"/>
              </a:rPr>
              <a:t>2 vídeos de negócios</a:t>
            </a:r>
            <a:r>
              <a:rPr lang="pt-BR" sz="1200" dirty="0">
                <a:latin typeface="Space Grotesk" pitchFamily="2" charset="77"/>
              </a:rPr>
              <a:t> no APP da AAPSA.</a:t>
            </a: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240665" marR="61277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lang="pt-BR" sz="1200" dirty="0">
                <a:latin typeface="Space Grotesk" pitchFamily="2" charset="77"/>
              </a:rPr>
              <a:t>Mailing segmentado dos associados regionais.</a:t>
            </a:r>
            <a:endParaRPr lang="pt-BR" sz="1200" dirty="0">
              <a:latin typeface="Space Grotesk" pitchFamily="2" charset="77"/>
              <a:cs typeface="Space Grotesk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9813" y="1738797"/>
            <a:ext cx="2660625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Space Grotesk"/>
                <a:cs typeface="Space Grotesk"/>
              </a:rPr>
              <a:t>Contra</a:t>
            </a:r>
            <a:r>
              <a:rPr lang="pt-BR" sz="1950" b="1" spc="-10" dirty="0">
                <a:latin typeface="Space Grotesk"/>
                <a:cs typeface="Space Grotesk"/>
              </a:rPr>
              <a:t> </a:t>
            </a:r>
            <a:r>
              <a:rPr sz="1950" b="1" spc="-10" dirty="0" err="1">
                <a:latin typeface="Space Grotesk"/>
                <a:cs typeface="Space Grotesk"/>
              </a:rPr>
              <a:t>partidas</a:t>
            </a:r>
            <a:r>
              <a:rPr lang="pt-BR" sz="1950" b="1" spc="-10" dirty="0">
                <a:latin typeface="Space Grotesk"/>
                <a:cs typeface="Space Grotesk"/>
              </a:rPr>
              <a:t> em 3 estados a escolher</a:t>
            </a:r>
            <a:endParaRPr sz="1950" dirty="0">
              <a:latin typeface="Space Grotesk"/>
              <a:cs typeface="Space Grotes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050" y="2864996"/>
            <a:ext cx="3295650" cy="3203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dirty="0">
                <a:latin typeface="Space Grotesk Medium"/>
                <a:cs typeface="Space Grotesk Medium"/>
              </a:rPr>
              <a:t>A AAPSA abre espaço para marcas que querem impactar o RH em nível estadual. Como Patrocinador Estadual, sua empresa ganha visibilidade estratégica em eventos e conteúdos direcionados às lideranças locais, ampliando sua influência e criando oportunidades de negócios qualificadas. </a:t>
            </a: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endParaRPr lang="pt-BR" sz="1200" dirty="0">
              <a:latin typeface="Space Grotesk Medium"/>
              <a:cs typeface="Space Grotesk Medium"/>
            </a:endParaRP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dirty="0">
                <a:latin typeface="Space Grotesk Medium"/>
                <a:cs typeface="Space Grotesk Medium"/>
              </a:rPr>
              <a:t>Sua marca estará presente em 3 estados, nos principais canais de comunicação da AAPSA, garantindo reconhecimento e conexão direta com os profissionais que moldam o mercado. </a:t>
            </a: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endParaRPr lang="pt-BR" sz="1200" dirty="0">
              <a:latin typeface="Space Grotesk Medium"/>
              <a:cs typeface="Space Grotesk Medium"/>
            </a:endParaRP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dirty="0">
                <a:latin typeface="Space Grotesk Medium"/>
                <a:cs typeface="Space Grotesk Medium"/>
              </a:rPr>
              <a:t>Aqui, o networking se traduz em parcerias de alto valor. O patrocínio tem vigência de um ano.</a:t>
            </a:r>
            <a:endParaRPr sz="1200" dirty="0">
              <a:latin typeface="Space Grotesk Medium"/>
              <a:cs typeface="Space Grotesk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01700" y="727075"/>
            <a:ext cx="3167394" cy="107657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pt-BR" b="1" spc="140" dirty="0">
                <a:latin typeface="Space Grotesk" pitchFamily="2" charset="77"/>
              </a:rPr>
              <a:t>Patrocínio Estadual</a:t>
            </a:r>
            <a:endParaRPr b="1" spc="140" dirty="0">
              <a:latin typeface="Space Grotesk" pitchFamily="2" charset="7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48825" y="5409378"/>
            <a:ext cx="179702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dirty="0">
                <a:solidFill>
                  <a:srgbClr val="FFFFFF"/>
                </a:solidFill>
                <a:latin typeface="Space Grotesk"/>
                <a:cs typeface="Space Grotesk"/>
              </a:rPr>
              <a:t>R$ </a:t>
            </a:r>
            <a:r>
              <a:rPr lang="pt-BR" sz="3350" b="1" spc="-20" dirty="0">
                <a:solidFill>
                  <a:srgbClr val="FFFFFF"/>
                </a:solidFill>
                <a:latin typeface="Space Grotesk"/>
                <a:cs typeface="Space Grotesk"/>
              </a:rPr>
              <a:t>1</a:t>
            </a:r>
            <a:r>
              <a:rPr sz="3350" b="1" spc="-20" dirty="0">
                <a:solidFill>
                  <a:srgbClr val="FFFFFF"/>
                </a:solidFill>
                <a:latin typeface="Space Grotesk"/>
                <a:cs typeface="Space Grotesk"/>
              </a:rPr>
              <a:t>00K</a:t>
            </a:r>
            <a:endParaRPr sz="3350" dirty="0">
              <a:latin typeface="Space Grotesk"/>
              <a:cs typeface="Space Grotesk"/>
            </a:endParaRPr>
          </a:p>
        </p:txBody>
      </p:sp>
      <p:pic>
        <p:nvPicPr>
          <p:cNvPr id="15" name="Gráfico 14" descr="Moedas estrutura de tópicos">
            <a:extLst>
              <a:ext uri="{FF2B5EF4-FFF2-40B4-BE49-F238E27FC236}">
                <a16:creationId xmlns:a16="http://schemas.microsoft.com/office/drawing/2014/main" id="{179E5A9B-A586-B439-6913-541AD9C81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850" y="446087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6774" y="2527297"/>
            <a:ext cx="3734876" cy="3095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dirty="0">
                <a:latin typeface="Space Grotesk" pitchFamily="2" charset="77"/>
              </a:rPr>
              <a:t>Inserção do seu logo nos </a:t>
            </a:r>
            <a:r>
              <a:rPr lang="pt-BR" sz="1200" b="1" dirty="0">
                <a:latin typeface="Space Grotesk" pitchFamily="2" charset="77"/>
              </a:rPr>
              <a:t>materiais regionais</a:t>
            </a:r>
            <a:r>
              <a:rPr lang="pt-BR" sz="1200" dirty="0">
                <a:latin typeface="Space Grotesk" pitchFamily="2" charset="77"/>
              </a:rPr>
              <a:t> da AAPSA (eventos e comunicados regionais).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1 reunião</a:t>
            </a:r>
            <a:r>
              <a:rPr lang="pt-BR" sz="1200" dirty="0">
                <a:latin typeface="Space Grotesk" pitchFamily="2" charset="77"/>
              </a:rPr>
              <a:t> com profissionais estratégicos e líderes de RH do seu estado.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2 </a:t>
            </a:r>
            <a:r>
              <a:rPr lang="pt-BR" sz="1200" b="1" dirty="0" err="1">
                <a:latin typeface="Space Grotesk" pitchFamily="2" charset="77"/>
              </a:rPr>
              <a:t>pitch</a:t>
            </a:r>
            <a:r>
              <a:rPr lang="pt-BR" sz="1200" b="1" dirty="0">
                <a:latin typeface="Space Grotesk" pitchFamily="2" charset="77"/>
              </a:rPr>
              <a:t> de negócios</a:t>
            </a:r>
            <a:r>
              <a:rPr lang="pt-BR" sz="1200" dirty="0">
                <a:latin typeface="Space Grotesk" pitchFamily="2" charset="77"/>
              </a:rPr>
              <a:t> nos eventos estaduais promovidos pela AAPSA ao longo de um ano.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1 envio de e-mail marketing</a:t>
            </a:r>
            <a:r>
              <a:rPr lang="pt-BR" sz="1200" dirty="0">
                <a:latin typeface="Space Grotesk" pitchFamily="2" charset="77"/>
              </a:rPr>
              <a:t> segmentado para associados regionais do estado escolhido.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b="1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1 vídeo de negócios</a:t>
            </a:r>
            <a:r>
              <a:rPr lang="pt-BR" sz="1200" dirty="0">
                <a:latin typeface="Space Grotesk" pitchFamily="2" charset="77"/>
              </a:rPr>
              <a:t> no APP da AAPSA.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dirty="0">
                <a:latin typeface="Space Grotesk" pitchFamily="2" charset="77"/>
              </a:rPr>
              <a:t>Mailing segmentado dos associados do estado.</a:t>
            </a:r>
            <a:endParaRPr sz="1200" dirty="0">
              <a:latin typeface="Space Grotesk" pitchFamily="2" charset="77"/>
              <a:cs typeface="Space Grotesk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753" y="2022727"/>
            <a:ext cx="20510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Space Grotesk"/>
                <a:cs typeface="Space Grotesk"/>
              </a:rPr>
              <a:t>Contra</a:t>
            </a:r>
            <a:r>
              <a:rPr lang="pt-BR" sz="1950" b="1" spc="-10" dirty="0">
                <a:latin typeface="Space Grotesk"/>
                <a:cs typeface="Space Grotesk"/>
              </a:rPr>
              <a:t> </a:t>
            </a:r>
            <a:r>
              <a:rPr sz="1950" b="1" spc="-10" dirty="0" err="1">
                <a:latin typeface="Space Grotesk"/>
                <a:cs typeface="Space Grotesk"/>
              </a:rPr>
              <a:t>partidas</a:t>
            </a:r>
            <a:endParaRPr sz="1950" dirty="0">
              <a:latin typeface="Space Grotesk"/>
              <a:cs typeface="Space Grotes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0" y="2784475"/>
            <a:ext cx="3657599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A AAPSA conta com unidades regionais de associados, que concentram uma quantidade específica de empresas e pessoas. </a:t>
            </a: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endParaRPr lang="pt-BR" sz="1200" b="0" i="0" u="none" strike="noStrike" dirty="0">
              <a:solidFill>
                <a:srgbClr val="000000"/>
              </a:solidFill>
              <a:effectLst/>
              <a:latin typeface="Space Grotesk" pitchFamily="2" charset="77"/>
            </a:endParaRP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Esta é uma oportunidade para quem quer impactar de forma pontual, mas certeira. O patrocínio 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em uma Regional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 permite que sua empresa tenha visibilidade localizada da AAPSA, garantindo exposição para um público altamente segmentado. </a:t>
            </a: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endParaRPr lang="pt-BR" sz="1200" dirty="0">
              <a:solidFill>
                <a:srgbClr val="000000"/>
              </a:solidFill>
              <a:latin typeface="Space Grotesk" pitchFamily="2" charset="77"/>
            </a:endParaRP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dirty="0">
                <a:solidFill>
                  <a:srgbClr val="000000"/>
                </a:solidFill>
                <a:latin typeface="Space Grotesk" pitchFamily="2" charset="77"/>
              </a:rPr>
              <a:t>Além de contribuir para o desenvolvimento desta unidade, sua empresa aparecerá nos encontros promovidos mensalmente, podendo ser para 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networking ou um treinamento. Sua marca estará presente em materiais promocionais e no contato direto com profissionais e tomadores de decisão do setor.</a:t>
            </a:r>
            <a:endParaRPr sz="1200" dirty="0">
              <a:latin typeface="Space Grotesk" pitchFamily="2" charset="77"/>
              <a:cs typeface="Space Grotesk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1700" y="1108075"/>
            <a:ext cx="2734222" cy="107657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pt-BR" b="1" spc="170" dirty="0">
                <a:latin typeface="Space Grotesk" pitchFamily="2" charset="77"/>
              </a:rPr>
              <a:t>Patrocínio </a:t>
            </a:r>
            <a:br>
              <a:rPr lang="pt-BR" b="1" spc="170" dirty="0">
                <a:latin typeface="Space Grotesk" pitchFamily="2" charset="77"/>
              </a:rPr>
            </a:br>
            <a:r>
              <a:rPr lang="pt-BR" b="1" spc="170" dirty="0">
                <a:latin typeface="Space Grotesk" pitchFamily="2" charset="77"/>
              </a:rPr>
              <a:t>Regional</a:t>
            </a:r>
            <a:endParaRPr b="1" spc="170" dirty="0">
              <a:latin typeface="Space Grotesk" pitchFamily="2" charset="77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0DC8EF8-6AB2-F9C6-8E6C-9B2BB81A14A6}"/>
              </a:ext>
            </a:extLst>
          </p:cNvPr>
          <p:cNvSpPr/>
          <p:nvPr/>
        </p:nvSpPr>
        <p:spPr>
          <a:xfrm>
            <a:off x="273051" y="2465398"/>
            <a:ext cx="4003354" cy="4143378"/>
          </a:xfrm>
          <a:custGeom>
            <a:avLst/>
            <a:gdLst/>
            <a:ahLst/>
            <a:cxnLst/>
            <a:rect l="l" t="t" r="r" b="b"/>
            <a:pathLst>
              <a:path w="3048000" h="3568700">
                <a:moveTo>
                  <a:pt x="2957563" y="3568700"/>
                </a:moveTo>
                <a:lnTo>
                  <a:pt x="90436" y="3568700"/>
                </a:lnTo>
                <a:lnTo>
                  <a:pt x="55233" y="3561593"/>
                </a:lnTo>
                <a:lnTo>
                  <a:pt x="26487" y="3542212"/>
                </a:lnTo>
                <a:lnTo>
                  <a:pt x="7106" y="3513466"/>
                </a:lnTo>
                <a:lnTo>
                  <a:pt x="0" y="3478263"/>
                </a:lnTo>
                <a:lnTo>
                  <a:pt x="0" y="90436"/>
                </a:lnTo>
                <a:lnTo>
                  <a:pt x="7106" y="55233"/>
                </a:lnTo>
                <a:lnTo>
                  <a:pt x="26487" y="26487"/>
                </a:lnTo>
                <a:lnTo>
                  <a:pt x="55233" y="7106"/>
                </a:lnTo>
                <a:lnTo>
                  <a:pt x="90436" y="0"/>
                </a:lnTo>
                <a:lnTo>
                  <a:pt x="2957563" y="0"/>
                </a:lnTo>
                <a:lnTo>
                  <a:pt x="2992766" y="7106"/>
                </a:lnTo>
                <a:lnTo>
                  <a:pt x="3021512" y="26487"/>
                </a:lnTo>
                <a:lnTo>
                  <a:pt x="3040893" y="55233"/>
                </a:lnTo>
                <a:lnTo>
                  <a:pt x="3048000" y="90436"/>
                </a:lnTo>
                <a:lnTo>
                  <a:pt x="3048000" y="3478263"/>
                </a:lnTo>
                <a:lnTo>
                  <a:pt x="3040893" y="3513466"/>
                </a:lnTo>
                <a:lnTo>
                  <a:pt x="3021512" y="3542212"/>
                </a:lnTo>
                <a:lnTo>
                  <a:pt x="2992766" y="3561593"/>
                </a:lnTo>
                <a:lnTo>
                  <a:pt x="2957563" y="35687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6">
            <a:extLst>
              <a:ext uri="{FF2B5EF4-FFF2-40B4-BE49-F238E27FC236}">
                <a16:creationId xmlns:a16="http://schemas.microsoft.com/office/drawing/2014/main" id="{C5229F6B-FBE9-D187-2C1D-7DEDA9E683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4128" y="0"/>
            <a:ext cx="4745875" cy="6479996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FF44E337-E676-F557-7190-FEE2684000A2}"/>
              </a:ext>
            </a:extLst>
          </p:cNvPr>
          <p:cNvSpPr txBox="1"/>
          <p:nvPr/>
        </p:nvSpPr>
        <p:spPr>
          <a:xfrm>
            <a:off x="9448825" y="5409378"/>
            <a:ext cx="168084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dirty="0">
                <a:solidFill>
                  <a:srgbClr val="FFFFFF"/>
                </a:solidFill>
                <a:latin typeface="Space Grotesk"/>
                <a:cs typeface="Space Grotesk"/>
              </a:rPr>
              <a:t>R$ </a:t>
            </a:r>
            <a:r>
              <a:rPr lang="pt-BR" sz="3350" b="1" spc="-20" dirty="0">
                <a:solidFill>
                  <a:srgbClr val="FFFFFF"/>
                </a:solidFill>
                <a:latin typeface="Space Grotesk"/>
                <a:cs typeface="Space Grotesk"/>
              </a:rPr>
              <a:t>5</a:t>
            </a:r>
            <a:r>
              <a:rPr sz="3350" b="1" spc="-20" dirty="0">
                <a:solidFill>
                  <a:srgbClr val="FFFFFF"/>
                </a:solidFill>
                <a:latin typeface="Space Grotesk"/>
                <a:cs typeface="Space Grotesk"/>
              </a:rPr>
              <a:t>0K</a:t>
            </a:r>
            <a:endParaRPr sz="3350" dirty="0">
              <a:latin typeface="Space Grotesk"/>
              <a:cs typeface="Space Grotesk"/>
            </a:endParaRPr>
          </a:p>
        </p:txBody>
      </p:sp>
      <p:pic>
        <p:nvPicPr>
          <p:cNvPr id="15" name="Gráfico 14" descr="Moedas estrutura de tópicos">
            <a:extLst>
              <a:ext uri="{FF2B5EF4-FFF2-40B4-BE49-F238E27FC236}">
                <a16:creationId xmlns:a16="http://schemas.microsoft.com/office/drawing/2014/main" id="{87871CCD-0E8C-2752-475A-CF7C91132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850" y="446087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60D4C-D57A-5D26-397B-0CE71F32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6B62DE-4431-78BC-76BF-BB44C7B9F36E}"/>
              </a:ext>
            </a:extLst>
          </p:cNvPr>
          <p:cNvSpPr txBox="1"/>
          <p:nvPr/>
        </p:nvSpPr>
        <p:spPr>
          <a:xfrm>
            <a:off x="4386774" y="2527297"/>
            <a:ext cx="3734876" cy="32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6127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Cota Bronze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dirty="0">
                <a:latin typeface="Space Grotesk" pitchFamily="2" charset="77"/>
              </a:rPr>
              <a:t>Inserção do seu logo nos materiais do evento e </a:t>
            </a:r>
            <a:r>
              <a:rPr lang="pt-BR" sz="1200" dirty="0" err="1">
                <a:latin typeface="Space Grotesk" pitchFamily="2" charset="77"/>
              </a:rPr>
              <a:t>Mailling</a:t>
            </a:r>
            <a:r>
              <a:rPr lang="pt-BR" sz="1200" dirty="0">
                <a:latin typeface="Space Grotesk" pitchFamily="2" charset="77"/>
              </a:rPr>
              <a:t> dos participantes</a:t>
            </a:r>
            <a:r>
              <a:rPr lang="pt-BR" sz="1200" b="1" dirty="0">
                <a:latin typeface="Space Grotesk" pitchFamily="2" charset="77"/>
              </a:rPr>
              <a:t> </a:t>
            </a:r>
            <a:r>
              <a:rPr lang="pt-BR" sz="1200" dirty="0">
                <a:latin typeface="Space Grotesk" pitchFamily="2" charset="77"/>
              </a:rPr>
              <a:t>(Respeitando a LGPD).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7938" marR="6127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Cota Prata</a:t>
            </a:r>
          </a:p>
          <a:p>
            <a:pPr marL="7938" marR="6127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pt-BR" sz="1200" b="1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dirty="0">
                <a:latin typeface="Space Grotesk" pitchFamily="2" charset="77"/>
              </a:rPr>
              <a:t>Beneficio da Cota Bronze + stand no evento caso presencial (a custo do patrocinador) + vídeo na abertura do evento.</a:t>
            </a: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7938" marR="6127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sz="1200" b="1" dirty="0">
                <a:latin typeface="Space Grotesk" pitchFamily="2" charset="77"/>
              </a:rPr>
              <a:t>Cota Ouro</a:t>
            </a:r>
          </a:p>
          <a:p>
            <a:pPr marL="7938" marR="6127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pt-BR" sz="1200" dirty="0">
              <a:latin typeface="Space Grotesk" pitchFamily="2" charset="77"/>
            </a:endParaRPr>
          </a:p>
          <a:p>
            <a:pPr marL="179388" marR="61277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1200" dirty="0">
                <a:latin typeface="Space Grotesk" pitchFamily="2" charset="77"/>
              </a:rPr>
              <a:t>Beneficio da Cota Prata + Palestra no evento (tempo aproximado de 40 min).</a:t>
            </a:r>
            <a:endParaRPr sz="1200" dirty="0">
              <a:latin typeface="Space Grotesk" pitchFamily="2" charset="77"/>
              <a:cs typeface="Space Grotesk Medium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45A83E-FA07-FFA6-0445-609FE32DFA76}"/>
              </a:ext>
            </a:extLst>
          </p:cNvPr>
          <p:cNvSpPr txBox="1"/>
          <p:nvPr/>
        </p:nvSpPr>
        <p:spPr>
          <a:xfrm>
            <a:off x="4513753" y="2022727"/>
            <a:ext cx="20510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Space Grotesk"/>
                <a:cs typeface="Space Grotesk"/>
              </a:rPr>
              <a:t>Contra</a:t>
            </a:r>
            <a:r>
              <a:rPr lang="pt-BR" sz="1950" b="1" spc="-10" dirty="0">
                <a:latin typeface="Space Grotesk"/>
                <a:cs typeface="Space Grotesk"/>
              </a:rPr>
              <a:t> </a:t>
            </a:r>
            <a:r>
              <a:rPr sz="1950" b="1" spc="-10" dirty="0" err="1">
                <a:latin typeface="Space Grotesk"/>
                <a:cs typeface="Space Grotesk"/>
              </a:rPr>
              <a:t>partidas</a:t>
            </a:r>
            <a:endParaRPr sz="1950" dirty="0">
              <a:latin typeface="Space Grotesk"/>
              <a:cs typeface="Space Grotesk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05E7818-9674-CFAD-2DD8-53863B4D80CC}"/>
              </a:ext>
            </a:extLst>
          </p:cNvPr>
          <p:cNvSpPr txBox="1"/>
          <p:nvPr/>
        </p:nvSpPr>
        <p:spPr>
          <a:xfrm>
            <a:off x="501650" y="2784475"/>
            <a:ext cx="3657599" cy="3203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A AAPSA aumenta semanalmente sua quantidade de associados(as) por todo o território nacional, e com isso, existem eventos pontuais ou anuais previstos. </a:t>
            </a: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endParaRPr lang="pt-BR" sz="1200" dirty="0">
              <a:solidFill>
                <a:srgbClr val="000000"/>
              </a:solidFill>
              <a:latin typeface="Space Grotesk" pitchFamily="2" charset="77"/>
            </a:endParaRP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Space Grotesk" pitchFamily="2" charset="77"/>
              </a:rPr>
              <a:t>Temos bandeiras fortes de Diversidade, Equidade e Inclusão, diminuição das diferenças de gênero, combate aos ambientes tóxicos, e diversas outras. </a:t>
            </a:r>
            <a:r>
              <a:rPr lang="pt-BR" sz="1200" dirty="0">
                <a:solidFill>
                  <a:srgbClr val="000000"/>
                </a:solidFill>
                <a:latin typeface="Space Grotesk" pitchFamily="2" charset="77"/>
              </a:rPr>
              <a:t>Desta forma, os Congressos previstos também permitem que sua marca apareça de forma pontual. </a:t>
            </a: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endParaRPr lang="pt-BR" sz="1200" dirty="0">
              <a:solidFill>
                <a:srgbClr val="000000"/>
              </a:solidFill>
              <a:latin typeface="Space Grotesk" pitchFamily="2" charset="77"/>
            </a:endParaRPr>
          </a:p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lang="pt-BR" sz="1200" dirty="0">
                <a:solidFill>
                  <a:srgbClr val="000000"/>
                </a:solidFill>
                <a:latin typeface="Space Grotesk" pitchFamily="2" charset="77"/>
              </a:rPr>
              <a:t>É possível que sua marca apareça nos eventos regionais e estaduais, caso participar de um evento específico seja de seu interesse. Neste caso, a participação de sua marca funciona da seguinte forma:</a:t>
            </a:r>
            <a:endParaRPr sz="1200" dirty="0">
              <a:latin typeface="Space Grotesk" pitchFamily="2" charset="77"/>
              <a:cs typeface="Space Grotesk Medium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49C576A-83E1-F6FB-2055-08FE454899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560" y="167454"/>
            <a:ext cx="3964490" cy="213840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pt-BR" b="1" spc="170" dirty="0">
                <a:latin typeface="Space Grotesk" pitchFamily="2" charset="77"/>
              </a:rPr>
              <a:t>Eventos Pontuais de Regionais e Estaduais</a:t>
            </a:r>
            <a:endParaRPr b="1" spc="170" dirty="0">
              <a:latin typeface="Space Grotesk" pitchFamily="2" charset="77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8787B9DA-4265-434D-3A47-859738F85D01}"/>
              </a:ext>
            </a:extLst>
          </p:cNvPr>
          <p:cNvSpPr/>
          <p:nvPr/>
        </p:nvSpPr>
        <p:spPr>
          <a:xfrm>
            <a:off x="311915" y="2465398"/>
            <a:ext cx="3964490" cy="4143378"/>
          </a:xfrm>
          <a:custGeom>
            <a:avLst/>
            <a:gdLst/>
            <a:ahLst/>
            <a:cxnLst/>
            <a:rect l="l" t="t" r="r" b="b"/>
            <a:pathLst>
              <a:path w="3048000" h="3568700">
                <a:moveTo>
                  <a:pt x="2957563" y="3568700"/>
                </a:moveTo>
                <a:lnTo>
                  <a:pt x="90436" y="3568700"/>
                </a:lnTo>
                <a:lnTo>
                  <a:pt x="55233" y="3561593"/>
                </a:lnTo>
                <a:lnTo>
                  <a:pt x="26487" y="3542212"/>
                </a:lnTo>
                <a:lnTo>
                  <a:pt x="7106" y="3513466"/>
                </a:lnTo>
                <a:lnTo>
                  <a:pt x="0" y="3478263"/>
                </a:lnTo>
                <a:lnTo>
                  <a:pt x="0" y="90436"/>
                </a:lnTo>
                <a:lnTo>
                  <a:pt x="7106" y="55233"/>
                </a:lnTo>
                <a:lnTo>
                  <a:pt x="26487" y="26487"/>
                </a:lnTo>
                <a:lnTo>
                  <a:pt x="55233" y="7106"/>
                </a:lnTo>
                <a:lnTo>
                  <a:pt x="90436" y="0"/>
                </a:lnTo>
                <a:lnTo>
                  <a:pt x="2957563" y="0"/>
                </a:lnTo>
                <a:lnTo>
                  <a:pt x="2992766" y="7106"/>
                </a:lnTo>
                <a:lnTo>
                  <a:pt x="3021512" y="26487"/>
                </a:lnTo>
                <a:lnTo>
                  <a:pt x="3040893" y="55233"/>
                </a:lnTo>
                <a:lnTo>
                  <a:pt x="3048000" y="90436"/>
                </a:lnTo>
                <a:lnTo>
                  <a:pt x="3048000" y="3478263"/>
                </a:lnTo>
                <a:lnTo>
                  <a:pt x="3040893" y="3513466"/>
                </a:lnTo>
                <a:lnTo>
                  <a:pt x="3021512" y="3542212"/>
                </a:lnTo>
                <a:lnTo>
                  <a:pt x="2992766" y="3561593"/>
                </a:lnTo>
                <a:lnTo>
                  <a:pt x="2957563" y="35687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6">
            <a:extLst>
              <a:ext uri="{FF2B5EF4-FFF2-40B4-BE49-F238E27FC236}">
                <a16:creationId xmlns:a16="http://schemas.microsoft.com/office/drawing/2014/main" id="{EDD71FF0-A59F-4A5F-4FB7-A993F97901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4128" y="0"/>
            <a:ext cx="4745875" cy="6479996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6FE65141-2DF0-81FC-1673-D530DA769CA1}"/>
              </a:ext>
            </a:extLst>
          </p:cNvPr>
          <p:cNvSpPr txBox="1"/>
          <p:nvPr/>
        </p:nvSpPr>
        <p:spPr>
          <a:xfrm>
            <a:off x="8083804" y="1294578"/>
            <a:ext cx="1680845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b="1" dirty="0">
                <a:solidFill>
                  <a:srgbClr val="FFFFFF"/>
                </a:solidFill>
                <a:latin typeface="Space Grotesk"/>
                <a:cs typeface="Space Grotesk"/>
              </a:rPr>
              <a:t>Cota bronze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Space Grotesk"/>
                <a:cs typeface="Space Grotesk"/>
              </a:rPr>
              <a:t>R$ </a:t>
            </a:r>
            <a:r>
              <a:rPr lang="pt-BR" sz="3200" b="1" dirty="0">
                <a:solidFill>
                  <a:srgbClr val="FFFFFF"/>
                </a:solidFill>
                <a:latin typeface="Space Grotesk"/>
                <a:cs typeface="Space Grotesk"/>
              </a:rPr>
              <a:t>1</a:t>
            </a:r>
            <a:r>
              <a:rPr sz="3200" b="1" spc="-20" dirty="0">
                <a:solidFill>
                  <a:srgbClr val="FFFFFF"/>
                </a:solidFill>
                <a:latin typeface="Space Grotesk"/>
                <a:cs typeface="Space Grotesk"/>
              </a:rPr>
              <a:t>0K</a:t>
            </a:r>
            <a:endParaRPr sz="3200" dirty="0">
              <a:latin typeface="Space Grotesk"/>
              <a:cs typeface="Space Grotesk"/>
            </a:endParaRPr>
          </a:p>
        </p:txBody>
      </p:sp>
      <p:pic>
        <p:nvPicPr>
          <p:cNvPr id="15" name="Gráfico 14" descr="Moedas estrutura de tópicos">
            <a:extLst>
              <a:ext uri="{FF2B5EF4-FFF2-40B4-BE49-F238E27FC236}">
                <a16:creationId xmlns:a16="http://schemas.microsoft.com/office/drawing/2014/main" id="{FC2EE1F1-549B-5F43-54DE-F4BBD31F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6829" y="346075"/>
            <a:ext cx="914400" cy="914400"/>
          </a:xfrm>
          <a:prstGeom prst="rect">
            <a:avLst/>
          </a:prstGeo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95B2E0B7-29BE-4459-79DE-F8BC9FEB0BBB}"/>
              </a:ext>
            </a:extLst>
          </p:cNvPr>
          <p:cNvSpPr txBox="1"/>
          <p:nvPr/>
        </p:nvSpPr>
        <p:spPr>
          <a:xfrm>
            <a:off x="8980404" y="2964221"/>
            <a:ext cx="1680844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b="1" dirty="0">
                <a:solidFill>
                  <a:srgbClr val="FFFFFF"/>
                </a:solidFill>
                <a:latin typeface="Space Grotesk"/>
                <a:cs typeface="Space Grotesk"/>
              </a:rPr>
              <a:t>Cota prata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Space Grotesk"/>
                <a:cs typeface="Space Grotesk"/>
              </a:rPr>
              <a:t>R$ </a:t>
            </a:r>
            <a:r>
              <a:rPr lang="pt-BR" sz="3200" b="1" dirty="0">
                <a:solidFill>
                  <a:srgbClr val="FFFFFF"/>
                </a:solidFill>
                <a:latin typeface="Space Grotesk"/>
                <a:cs typeface="Space Grotesk"/>
              </a:rPr>
              <a:t>2</a:t>
            </a:r>
            <a:r>
              <a:rPr sz="3200" b="1" spc="-20" dirty="0">
                <a:solidFill>
                  <a:srgbClr val="FFFFFF"/>
                </a:solidFill>
                <a:latin typeface="Space Grotesk"/>
                <a:cs typeface="Space Grotesk"/>
              </a:rPr>
              <a:t>0K</a:t>
            </a:r>
            <a:endParaRPr sz="3200" dirty="0">
              <a:latin typeface="Space Grotesk"/>
              <a:cs typeface="Space Grotesk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08C02CD6-15E6-BFBC-6C4F-9B74BEBE1843}"/>
              </a:ext>
            </a:extLst>
          </p:cNvPr>
          <p:cNvSpPr txBox="1"/>
          <p:nvPr/>
        </p:nvSpPr>
        <p:spPr>
          <a:xfrm>
            <a:off x="9874250" y="4633864"/>
            <a:ext cx="1680844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b="1" dirty="0">
                <a:solidFill>
                  <a:srgbClr val="FFFFFF"/>
                </a:solidFill>
                <a:latin typeface="Space Grotesk"/>
                <a:cs typeface="Space Grotesk"/>
              </a:rPr>
              <a:t>Cota ouro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Space Grotesk"/>
                <a:cs typeface="Space Grotesk"/>
              </a:rPr>
              <a:t>R$ </a:t>
            </a:r>
            <a:r>
              <a:rPr lang="pt-BR" sz="3200" b="1" dirty="0">
                <a:solidFill>
                  <a:srgbClr val="FFFFFF"/>
                </a:solidFill>
                <a:latin typeface="Space Grotesk"/>
                <a:cs typeface="Space Grotesk"/>
              </a:rPr>
              <a:t>3</a:t>
            </a:r>
            <a:r>
              <a:rPr sz="3200" b="1" spc="-20" dirty="0">
                <a:solidFill>
                  <a:srgbClr val="FFFFFF"/>
                </a:solidFill>
                <a:latin typeface="Space Grotesk"/>
                <a:cs typeface="Space Grotesk"/>
              </a:rPr>
              <a:t>0K</a:t>
            </a:r>
            <a:endParaRPr sz="3200" dirty="0">
              <a:latin typeface="Space Grotesk"/>
              <a:cs typeface="Space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5458623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A56C20E2-BCFD-A1D8-6260-55E7CA87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" name="Imagem 21" descr="Homem com a boca aberta&#10;&#10;O conteúdo gerado por IA pode estar incorreto.">
            <a:extLst>
              <a:ext uri="{FF2B5EF4-FFF2-40B4-BE49-F238E27FC236}">
                <a16:creationId xmlns:a16="http://schemas.microsoft.com/office/drawing/2014/main" id="{D6417EE4-4B21-B0A0-1F44-8CA96DEB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03AEB7EB-391B-594A-345D-30378AB69D75}"/>
              </a:ext>
            </a:extLst>
          </p:cNvPr>
          <p:cNvSpPr txBox="1"/>
          <p:nvPr/>
        </p:nvSpPr>
        <p:spPr>
          <a:xfrm>
            <a:off x="9526320" y="5578971"/>
            <a:ext cx="1242695" cy="227626"/>
          </a:xfrm>
          <a:prstGeom prst="rect">
            <a:avLst/>
          </a:prstGeom>
          <a:solidFill>
            <a:srgbClr val="582610"/>
          </a:solidFill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FFFFFF"/>
                </a:solidFill>
                <a:latin typeface="Space Grotesk"/>
                <a:cs typeface="Space Grotesk"/>
              </a:rPr>
              <a:t>ASSOCI</a:t>
            </a:r>
            <a:r>
              <a:rPr lang="pt-BR" sz="700" spc="-10" dirty="0">
                <a:solidFill>
                  <a:srgbClr val="FFFFFF"/>
                </a:solidFill>
                <a:latin typeface="Space Grotesk"/>
                <a:cs typeface="Space Grotesk"/>
              </a:rPr>
              <a:t>A</a:t>
            </a:r>
            <a:r>
              <a:rPr sz="700" spc="-10" dirty="0">
                <a:solidFill>
                  <a:srgbClr val="FFFFFF"/>
                </a:solidFill>
                <a:latin typeface="Space Grotesk"/>
                <a:cs typeface="Space Grotesk"/>
              </a:rPr>
              <a:t>ÇÃO</a:t>
            </a:r>
            <a:r>
              <a:rPr sz="700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Space Grotesk"/>
                <a:cs typeface="Space Grotesk"/>
              </a:rPr>
              <a:t>BRASILEIRA </a:t>
            </a:r>
            <a:r>
              <a:rPr sz="700" dirty="0">
                <a:solidFill>
                  <a:srgbClr val="FFFFFF"/>
                </a:solidFill>
                <a:latin typeface="Space Grotesk"/>
                <a:cs typeface="Space Grotesk"/>
              </a:rPr>
              <a:t>DOS</a:t>
            </a:r>
            <a:r>
              <a:rPr sz="700" spc="-15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Space Grotesk"/>
                <a:cs typeface="Space Grotesk"/>
              </a:rPr>
              <a:t>PROFISSIONAIS </a:t>
            </a:r>
            <a:r>
              <a:rPr sz="700" dirty="0">
                <a:solidFill>
                  <a:srgbClr val="FFFFFF"/>
                </a:solidFill>
                <a:latin typeface="Space Grotesk"/>
                <a:cs typeface="Space Grotesk"/>
              </a:rPr>
              <a:t>DE</a:t>
            </a:r>
            <a:r>
              <a:rPr sz="700" spc="-10" dirty="0">
                <a:solidFill>
                  <a:srgbClr val="FFFFFF"/>
                </a:solidFill>
                <a:latin typeface="Space Grotesk"/>
                <a:cs typeface="Space Grotesk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Space Grotesk"/>
                <a:cs typeface="Space Grotesk"/>
              </a:rPr>
              <a:t>RH</a:t>
            </a:r>
            <a:endParaRPr sz="700" dirty="0">
              <a:latin typeface="Space Grotesk"/>
              <a:cs typeface="Space Grotesk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1162</Words>
  <Application>Microsoft Office PowerPoint</Application>
  <PresentationFormat>Personalizar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Space Grotesk</vt:lpstr>
      <vt:lpstr>Space Grotesk Medium</vt:lpstr>
      <vt:lpstr>Office Theme</vt:lpstr>
      <vt:lpstr>Apresentação do PowerPoint</vt:lpstr>
      <vt:lpstr>Apresentação do PowerPoint</vt:lpstr>
      <vt:lpstr>Apresentação do PowerPoint</vt:lpstr>
      <vt:lpstr>JUNTE-SE A NÓS!</vt:lpstr>
      <vt:lpstr>Patrocínio de Gestão (Nacional)</vt:lpstr>
      <vt:lpstr>Patrocínio Estadual</vt:lpstr>
      <vt:lpstr>Patrocínio  Regional</vt:lpstr>
      <vt:lpstr>Eventos Pontuais de Regionais e Estaduais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aapsa ppt_v1</dc:title>
  <cp:lastModifiedBy>Alberto Roitman</cp:lastModifiedBy>
  <cp:revision>6</cp:revision>
  <dcterms:created xsi:type="dcterms:W3CDTF">2025-03-17T00:33:27Z</dcterms:created>
  <dcterms:modified xsi:type="dcterms:W3CDTF">2026-02-12T14:06:43Z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2025-03-16T00:00:00Z</vt:filetime>
  </property>
  <property fmtid="{D5CDD505-2E9C-101B-9397-08002B2CF9AE}" pid="3" name="Creator">
    <vt:lpwstr>Adobe Illustrator 29.0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2025-03-17T00:00:00Z</vt:filetime>
  </property>
  <property fmtid="{D5CDD505-2E9C-101B-9397-08002B2CF9AE}" pid="6" name="Producer">
    <vt:lpwstr>Adobe PDF library 17.00</vt:lpwstr>
  </property>
</Properties>
</file>